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96" r:id="rId18"/>
    <p:sldId id="267" r:id="rId19"/>
    <p:sldId id="277" r:id="rId20"/>
    <p:sldId id="268" r:id="rId21"/>
    <p:sldId id="278" r:id="rId22"/>
    <p:sldId id="279" r:id="rId23"/>
    <p:sldId id="281" r:id="rId24"/>
    <p:sldId id="263" r:id="rId25"/>
    <p:sldId id="269" r:id="rId26"/>
    <p:sldId id="282" r:id="rId27"/>
    <p:sldId id="283" r:id="rId28"/>
    <p:sldId id="264" r:id="rId29"/>
    <p:sldId id="288" r:id="rId30"/>
    <p:sldId id="284" r:id="rId31"/>
    <p:sldId id="285" r:id="rId32"/>
    <p:sldId id="265" r:id="rId33"/>
    <p:sldId id="271" r:id="rId34"/>
    <p:sldId id="286" r:id="rId35"/>
    <p:sldId id="287" r:id="rId36"/>
    <p:sldId id="291" r:id="rId37"/>
    <p:sldId id="290" r:id="rId38"/>
    <p:sldId id="292"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96"/>
            <p14:sldId id="267"/>
            <p14:sldId id="277"/>
            <p14:sldId id="268"/>
            <p14:sldId id="278"/>
            <p14:sldId id="279"/>
            <p14:sldId id="281"/>
          </p14:sldIdLst>
        </p14:section>
        <p14:section name="Section 4" id="{C8319636-4163-4860-A788-0D32A52EE42B}">
          <p14:sldIdLst>
            <p14:sldId id="263"/>
            <p14:sldId id="269"/>
            <p14:sldId id="282"/>
            <p14:sldId id="283"/>
          </p14:sldIdLst>
        </p14:section>
        <p14:section name="Section 5" id="{0235003A-B2C9-4600-9886-E651A3F94C75}">
          <p14:sldIdLst>
            <p14:sldId id="264"/>
            <p14:sldId id="288"/>
            <p14:sldId id="284"/>
            <p14:sldId id="285"/>
          </p14:sldIdLst>
        </p14:section>
        <p14:section name="Section 6" id="{61232454-4D34-42FC-84BC-8F4C35EB7E37}">
          <p14:sldIdLst>
            <p14:sldId id="265"/>
            <p14:sldId id="271"/>
            <p14:sldId id="286"/>
            <p14:sldId id="287"/>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81E7"/>
    <a:srgbClr val="C09747"/>
    <a:srgbClr val="253867"/>
    <a:srgbClr val="1A2F64"/>
    <a:srgbClr val="C19848"/>
    <a:srgbClr val="BF9645"/>
    <a:srgbClr val="E7E8EA"/>
    <a:srgbClr val="E5BA7C"/>
    <a:srgbClr val="F2DD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p:scale>
          <a:sx n="200" d="100"/>
          <a:sy n="200" d="100"/>
        </p:scale>
        <p:origin x="144" y="-2628"/>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2024/6/11</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2024/6/11</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png"/><Relationship Id="rId3" Type="http://schemas.openxmlformats.org/officeDocument/2006/relationships/image" Target="../media/image33.png"/><Relationship Id="rId7" Type="http://schemas.openxmlformats.org/officeDocument/2006/relationships/image" Target="../media/image30.png"/><Relationship Id="rId12" Type="http://schemas.openxmlformats.org/officeDocument/2006/relationships/image" Target="../media/image24.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25.png"/><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28.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1" Type="http://schemas.openxmlformats.org/officeDocument/2006/relationships/slideLayout" Target="../slideLayouts/slideLayout16.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 Id="rId8"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chart" Target="../charts/chart4.xml"/><Relationship Id="rId2" Type="http://schemas.openxmlformats.org/officeDocument/2006/relationships/image" Target="../media/image71.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76.jp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16.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200" fill="hold"/>
                                        <p:tgtEl>
                                          <p:spTgt spid="14"/>
                                        </p:tgtEl>
                                        <p:attrNameLst>
                                          <p:attrName>ppt_x</p:attrName>
                                        </p:attrNameLst>
                                      </p:cBhvr>
                                      <p:tavLst>
                                        <p:tav tm="0">
                                          <p:val>
                                            <p:strVal val="#ppt_x"/>
                                          </p:val>
                                        </p:tav>
                                        <p:tav tm="100000">
                                          <p:val>
                                            <p:strVal val="#ppt_x"/>
                                          </p:val>
                                        </p:tav>
                                      </p:tavLst>
                                    </p:anim>
                                    <p:anim calcmode="lin" valueType="num">
                                      <p:cBhvr>
                                        <p:cTn id="12" dur="2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200" tmFilter="0, 0; .2, .5; .8, .5; 1, 0"/>
                                        <p:tgtEl>
                                          <p:spTgt spid="14"/>
                                        </p:tgtEl>
                                      </p:cBhvr>
                                    </p:animEffect>
                                    <p:animScale>
                                      <p:cBhvr>
                                        <p:cTn id="15" dur="100" autoRev="1" fill="hold"/>
                                        <p:tgtEl>
                                          <p:spTgt spid="14"/>
                                        </p:tgtEl>
                                      </p:cBhvr>
                                      <p:by x="105000" y="105000"/>
                                    </p:animScale>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170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visualize the data that he uploads or is already in the server.</a:t>
            </a:r>
          </a:p>
        </p:txBody>
      </p:sp>
      <p:sp>
        <p:nvSpPr>
          <p:cNvPr id="15" name="矩形 14">
            <a:extLst>
              <a:ext uri="{FF2B5EF4-FFF2-40B4-BE49-F238E27FC236}">
                <a16:creationId xmlns:a16="http://schemas.microsoft.com/office/drawing/2014/main" id="{1A58D43F-ACEF-B605-F83F-A1257476352D}"/>
              </a:ext>
            </a:extLst>
          </p:cNvPr>
          <p:cNvSpPr/>
          <p:nvPr/>
        </p:nvSpPr>
        <p:spPr>
          <a:xfrm>
            <a:off x="2747456" y="2538709"/>
            <a:ext cx="1322798"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visualization</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414801" y="2538709"/>
            <a:ext cx="466795" cy="276999"/>
          </a:xfrm>
          <a:prstGeom prst="rect">
            <a:avLst/>
          </a:prstGeom>
        </p:spPr>
        <p:txBody>
          <a:bodyPr wrap="none">
            <a:spAutoFit/>
          </a:bodyPr>
          <a:lstStyle/>
          <a:p>
            <a:pPr algn="ctr">
              <a:defRPr/>
            </a:pPr>
            <a:r>
              <a:rPr lang="en-US" altLang="zh-CN" sz="1200" b="1" kern="0" dirty="0">
                <a:solidFill>
                  <a:srgbClr val="1A2F64"/>
                </a:solidFill>
                <a:cs typeface="+mn-ea"/>
                <a:sym typeface="+mn-lt"/>
              </a:rPr>
              <a:t>WFS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8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200" fill="hold"/>
                                        <p:tgtEl>
                                          <p:spTgt spid="13"/>
                                        </p:tgtEl>
                                        <p:attrNameLst>
                                          <p:attrName>ppt_w</p:attrName>
                                        </p:attrNameLst>
                                      </p:cBhvr>
                                      <p:tavLst>
                                        <p:tav tm="0">
                                          <p:val>
                                            <p:strVal val="8/3*#ppt_w"/>
                                          </p:val>
                                        </p:tav>
                                        <p:tav tm="100000">
                                          <p:val>
                                            <p:strVal val="#ppt_w"/>
                                          </p:val>
                                        </p:tav>
                                      </p:tavLst>
                                    </p:anim>
                                    <p:anim calcmode="lin" valueType="num">
                                      <p:cBhvr>
                                        <p:cTn id="51" dur="2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3330"/>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200" fill="hold"/>
                                        <p:tgtEl>
                                          <p:spTgt spid="15"/>
                                        </p:tgtEl>
                                        <p:attrNameLst>
                                          <p:attrName>ppt_w</p:attrName>
                                        </p:attrNameLst>
                                      </p:cBhvr>
                                      <p:tavLst>
                                        <p:tav tm="0">
                                          <p:val>
                                            <p:strVal val="8/3*#ppt_w"/>
                                          </p:val>
                                        </p:tav>
                                        <p:tav tm="100000">
                                          <p:val>
                                            <p:strVal val="#ppt_w"/>
                                          </p:val>
                                        </p:tav>
                                      </p:tavLst>
                                    </p:anim>
                                    <p:anim calcmode="lin" valueType="num">
                                      <p:cBhvr>
                                        <p:cTn id="62" dur="2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childTnLst>
                          </p:cTn>
                        </p:par>
                        <p:par>
                          <p:cTn id="66" fill="hold">
                            <p:stCondLst>
                              <p:cond delay="401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00" fill="hold"/>
                                        <p:tgtEl>
                                          <p:spTgt spid="27"/>
                                        </p:tgtEl>
                                        <p:attrNameLst>
                                          <p:attrName>ppt_w</p:attrName>
                                        </p:attrNameLst>
                                      </p:cBhvr>
                                      <p:tavLst>
                                        <p:tav tm="0">
                                          <p:val>
                                            <p:strVal val="8/3*#ppt_w"/>
                                          </p:val>
                                        </p:tav>
                                        <p:tav tm="100000">
                                          <p:val>
                                            <p:strVal val="#ppt_w"/>
                                          </p:val>
                                        </p:tav>
                                      </p:tavLst>
                                    </p:anim>
                                    <p:anim calcmode="lin" valueType="num">
                                      <p:cBhvr>
                                        <p:cTn id="73" dur="2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200"/>
                                        <p:tgtEl>
                                          <p:spTgt spid="27"/>
                                        </p:tgtEl>
                                      </p:cBhvr>
                                    </p:animEffect>
                                  </p:childTnLst>
                                </p:cTn>
                              </p:par>
                            </p:childTnLst>
                          </p:cTn>
                        </p:par>
                        <p:par>
                          <p:cTn id="77" fill="hold">
                            <p:stCondLst>
                              <p:cond delay="4270"/>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2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200" fill="hold"/>
                                        <p:tgtEl>
                                          <p:spTgt spid="29"/>
                                        </p:tgtEl>
                                        <p:attrNameLst>
                                          <p:attrName>ppt_w</p:attrName>
                                        </p:attrNameLst>
                                      </p:cBhvr>
                                      <p:tavLst>
                                        <p:tav tm="0">
                                          <p:val>
                                            <p:strVal val="8/3*#ppt_w"/>
                                          </p:val>
                                        </p:tav>
                                        <p:tav tm="100000">
                                          <p:val>
                                            <p:strVal val="#ppt_w"/>
                                          </p:val>
                                        </p:tav>
                                      </p:tavLst>
                                    </p:anim>
                                    <p:anim calcmode="lin" valueType="num">
                                      <p:cBhvr>
                                        <p:cTn id="84" dur="2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200"/>
                                        <p:tgtEl>
                                          <p:spTgt spid="29"/>
                                        </p:tgtEl>
                                      </p:cBhvr>
                                    </p:animEffect>
                                  </p:childTnLst>
                                </p:cTn>
                              </p:par>
                            </p:childTnLst>
                          </p:cTn>
                        </p:par>
                        <p:par>
                          <p:cTn id="88" fill="hold">
                            <p:stCondLst>
                              <p:cond delay="453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2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200" fill="hold"/>
                                        <p:tgtEl>
                                          <p:spTgt spid="31"/>
                                        </p:tgtEl>
                                        <p:attrNameLst>
                                          <p:attrName>ppt_w</p:attrName>
                                        </p:attrNameLst>
                                      </p:cBhvr>
                                      <p:tavLst>
                                        <p:tav tm="0">
                                          <p:val>
                                            <p:strVal val="8/3*#ppt_w"/>
                                          </p:val>
                                        </p:tav>
                                        <p:tav tm="100000">
                                          <p:val>
                                            <p:strVal val="#ppt_w"/>
                                          </p:val>
                                        </p:tav>
                                      </p:tavLst>
                                    </p:anim>
                                    <p:anim calcmode="lin" valueType="num">
                                      <p:cBhvr>
                                        <p:cTn id="95" dur="2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3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300" fill="hold"/>
                                            <p:tgtEl>
                                              <p:spTgt spid="2"/>
                                            </p:tgtEl>
                                            <p:attrNameLst>
                                              <p:attrName>ppt_x</p:attrName>
                                            </p:attrNameLst>
                                          </p:cBhvr>
                                          <p:tavLst>
                                            <p:tav tm="0">
                                              <p:val>
                                                <p:strVal val="#ppt_x"/>
                                              </p:val>
                                            </p:tav>
                                            <p:tav tm="100000">
                                              <p:val>
                                                <p:strVal val="#ppt_x"/>
                                              </p:val>
                                            </p:tav>
                                          </p:tavLst>
                                        </p:anim>
                                        <p:anim calcmode="lin" valueType="num">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Geoserver</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For web processing</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Apache tomcat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Web server</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Camunda</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BPMN diagram</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Draw io</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UML diagrams</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Overleaf</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To create reports in  LaTeX</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TMUX</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Terminal multiplexer</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Adobe photoshop</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Graphics editing</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VS code</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Text editor</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Windows 11</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Primary operating system</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Java 8</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Programming environment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Geonetwork</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Metadata cataloguing system</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Elastic search</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Searching the catalogue</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EF3961F-87DC-485A-AFCC-7BE5E94E51A9}"/>
              </a:ext>
            </a:extLst>
          </p:cNvPr>
          <p:cNvSpPr/>
          <p:nvPr/>
        </p:nvSpPr>
        <p:spPr>
          <a:xfrm>
            <a:off x="1306698" y="12990"/>
            <a:ext cx="4660703" cy="4964827"/>
          </a:xfrm>
          <a:custGeom>
            <a:avLst/>
            <a:gdLst>
              <a:gd name="connsiteX0" fmla="*/ 11405 w 4660702"/>
              <a:gd name="connsiteY0" fmla="*/ 11405 h 4964827"/>
              <a:gd name="connsiteX1" fmla="*/ 4649298 w 4660702"/>
              <a:gd name="connsiteY1" fmla="*/ 11405 h 4964827"/>
              <a:gd name="connsiteX2" fmla="*/ 4649298 w 4660702"/>
              <a:gd name="connsiteY2" fmla="*/ 4953423 h 4964827"/>
              <a:gd name="connsiteX3" fmla="*/ 11405 w 466070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4660702" h="4964827">
                <a:moveTo>
                  <a:pt x="11405" y="11405"/>
                </a:moveTo>
                <a:lnTo>
                  <a:pt x="4649298" y="11405"/>
                </a:lnTo>
                <a:lnTo>
                  <a:pt x="4649298" y="4953423"/>
                </a:lnTo>
                <a:lnTo>
                  <a:pt x="11405" y="4953423"/>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 name="Picture 6">
            <a:extLst>
              <a:ext uri="{FF2B5EF4-FFF2-40B4-BE49-F238E27FC236}">
                <a16:creationId xmlns:a16="http://schemas.microsoft.com/office/drawing/2014/main" id="{ED891DA7-F89E-46F8-9D33-BBDBBC8E8735}"/>
              </a:ext>
            </a:extLst>
          </p:cNvPr>
          <p:cNvPicPr>
            <a:picLocks noChangeAspect="1"/>
          </p:cNvPicPr>
          <p:nvPr/>
        </p:nvPicPr>
        <p:blipFill>
          <a:blip r:embed="rId2"/>
          <a:stretch>
            <a:fillRect/>
          </a:stretch>
        </p:blipFill>
        <p:spPr>
          <a:xfrm>
            <a:off x="1320862" y="51300"/>
            <a:ext cx="4622687" cy="129253"/>
          </a:xfrm>
          <a:custGeom>
            <a:avLst/>
            <a:gdLst>
              <a:gd name="connsiteX0" fmla="*/ 0 w 4622687"/>
              <a:gd name="connsiteY0" fmla="*/ 0 h 129252"/>
              <a:gd name="connsiteX1" fmla="*/ 4622687 w 4622687"/>
              <a:gd name="connsiteY1" fmla="*/ 0 h 129252"/>
              <a:gd name="connsiteX2" fmla="*/ 4622687 w 4622687"/>
              <a:gd name="connsiteY2" fmla="*/ 129253 h 129252"/>
              <a:gd name="connsiteX3" fmla="*/ 0 w 462268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4622687" h="129252">
                <a:moveTo>
                  <a:pt x="0" y="0"/>
                </a:moveTo>
                <a:lnTo>
                  <a:pt x="4622687" y="0"/>
                </a:lnTo>
                <a:lnTo>
                  <a:pt x="4622687" y="129253"/>
                </a:lnTo>
                <a:lnTo>
                  <a:pt x="0" y="129253"/>
                </a:lnTo>
                <a:close/>
              </a:path>
            </a:pathLst>
          </a:custGeom>
          <a:ln/>
        </p:spPr>
      </p:pic>
      <p:grpSp>
        <p:nvGrpSpPr>
          <p:cNvPr id="150" name="Group 149">
            <a:extLst>
              <a:ext uri="{FF2B5EF4-FFF2-40B4-BE49-F238E27FC236}">
                <a16:creationId xmlns:a16="http://schemas.microsoft.com/office/drawing/2014/main" id="{0AF2B337-042B-4C12-9579-296E7AE5C8E6}"/>
              </a:ext>
            </a:extLst>
          </p:cNvPr>
          <p:cNvGrpSpPr/>
          <p:nvPr/>
        </p:nvGrpSpPr>
        <p:grpSpPr>
          <a:xfrm>
            <a:off x="1381686" y="2429192"/>
            <a:ext cx="1771523" cy="2455803"/>
            <a:chOff x="1381686" y="2429192"/>
            <a:chExt cx="1771523" cy="2455803"/>
          </a:xfrm>
        </p:grpSpPr>
        <p:sp>
          <p:nvSpPr>
            <p:cNvPr id="8" name="Freeform: Shape 7">
              <a:extLst>
                <a:ext uri="{FF2B5EF4-FFF2-40B4-BE49-F238E27FC236}">
                  <a16:creationId xmlns:a16="http://schemas.microsoft.com/office/drawing/2014/main" id="{CC35F47C-D2D3-4061-80B0-86BC3BD95985}"/>
                </a:ext>
              </a:extLst>
            </p:cNvPr>
            <p:cNvSpPr/>
            <p:nvPr/>
          </p:nvSpPr>
          <p:spPr>
            <a:xfrm>
              <a:off x="1381686" y="2429192"/>
              <a:ext cx="1771523" cy="2455803"/>
            </a:xfrm>
            <a:custGeom>
              <a:avLst/>
              <a:gdLst>
                <a:gd name="connsiteX0" fmla="*/ 11405 w 1771523"/>
                <a:gd name="connsiteY0" fmla="*/ 11405 h 2455802"/>
                <a:gd name="connsiteX1" fmla="*/ 1760119 w 1771523"/>
                <a:gd name="connsiteY1" fmla="*/ 11405 h 2455802"/>
                <a:gd name="connsiteX2" fmla="*/ 1760119 w 1771523"/>
                <a:gd name="connsiteY2" fmla="*/ 2444398 h 2455802"/>
                <a:gd name="connsiteX3" fmla="*/ 11405 w 1771523"/>
                <a:gd name="connsiteY3" fmla="*/ 2444398 h 2455802"/>
              </a:gdLst>
              <a:ahLst/>
              <a:cxnLst>
                <a:cxn ang="0">
                  <a:pos x="connsiteX0" y="connsiteY0"/>
                </a:cxn>
                <a:cxn ang="0">
                  <a:pos x="connsiteX1" y="connsiteY1"/>
                </a:cxn>
                <a:cxn ang="0">
                  <a:pos x="connsiteX2" y="connsiteY2"/>
                </a:cxn>
                <a:cxn ang="0">
                  <a:pos x="connsiteX3" y="connsiteY3"/>
                </a:cxn>
              </a:cxnLst>
              <a:rect l="l" t="t" r="r" b="b"/>
              <a:pathLst>
                <a:path w="1771523" h="2455802">
                  <a:moveTo>
                    <a:pt x="11405" y="11405"/>
                  </a:moveTo>
                  <a:lnTo>
                    <a:pt x="1760119" y="11405"/>
                  </a:lnTo>
                  <a:lnTo>
                    <a:pt x="1760119" y="2444398"/>
                  </a:lnTo>
                  <a:lnTo>
                    <a:pt x="11405" y="244439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 name="Picture 8">
              <a:extLst>
                <a:ext uri="{FF2B5EF4-FFF2-40B4-BE49-F238E27FC236}">
                  <a16:creationId xmlns:a16="http://schemas.microsoft.com/office/drawing/2014/main" id="{1C57C4EC-0D06-46EC-921D-009A73B91C2C}"/>
                </a:ext>
              </a:extLst>
            </p:cNvPr>
            <p:cNvPicPr>
              <a:picLocks noChangeAspect="1"/>
            </p:cNvPicPr>
            <p:nvPr/>
          </p:nvPicPr>
          <p:blipFill>
            <a:blip r:embed="rId3"/>
            <a:stretch>
              <a:fillRect/>
            </a:stretch>
          </p:blipFill>
          <p:spPr>
            <a:xfrm>
              <a:off x="1396893" y="2493818"/>
              <a:ext cx="1733508" cy="129253"/>
            </a:xfrm>
            <a:custGeom>
              <a:avLst/>
              <a:gdLst>
                <a:gd name="connsiteX0" fmla="*/ 0 w 1733507"/>
                <a:gd name="connsiteY0" fmla="*/ 0 h 129252"/>
                <a:gd name="connsiteX1" fmla="*/ 1733508 w 1733507"/>
                <a:gd name="connsiteY1" fmla="*/ 0 h 129252"/>
                <a:gd name="connsiteX2" fmla="*/ 1733508 w 1733507"/>
                <a:gd name="connsiteY2" fmla="*/ 129253 h 129252"/>
                <a:gd name="connsiteX3" fmla="*/ 0 w 173350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733507" h="129252">
                  <a:moveTo>
                    <a:pt x="0" y="0"/>
                  </a:moveTo>
                  <a:lnTo>
                    <a:pt x="1733508" y="0"/>
                  </a:lnTo>
                  <a:lnTo>
                    <a:pt x="1733508" y="129253"/>
                  </a:lnTo>
                  <a:lnTo>
                    <a:pt x="0" y="129253"/>
                  </a:lnTo>
                  <a:close/>
                </a:path>
              </a:pathLst>
            </a:custGeom>
            <a:ln/>
          </p:spPr>
        </p:pic>
        <p:sp>
          <p:nvSpPr>
            <p:cNvPr id="10" name="Freeform: Shape 9">
              <a:extLst>
                <a:ext uri="{FF2B5EF4-FFF2-40B4-BE49-F238E27FC236}">
                  <a16:creationId xmlns:a16="http://schemas.microsoft.com/office/drawing/2014/main" id="{15A4FE08-E782-4EBE-9D00-9192ABCD9CAD}"/>
                </a:ext>
              </a:extLst>
            </p:cNvPr>
            <p:cNvSpPr/>
            <p:nvPr/>
          </p:nvSpPr>
          <p:spPr>
            <a:xfrm>
              <a:off x="1723826" y="3721720"/>
              <a:ext cx="1186084" cy="517011"/>
            </a:xfrm>
            <a:custGeom>
              <a:avLst/>
              <a:gdLst>
                <a:gd name="connsiteX0" fmla="*/ 11405 w 1186084"/>
                <a:gd name="connsiteY0" fmla="*/ 11405 h 517011"/>
                <a:gd name="connsiteX1" fmla="*/ 1174680 w 1186084"/>
                <a:gd name="connsiteY1" fmla="*/ 11405 h 517011"/>
                <a:gd name="connsiteX2" fmla="*/ 1174680 w 1186084"/>
                <a:gd name="connsiteY2" fmla="*/ 505606 h 517011"/>
                <a:gd name="connsiteX3" fmla="*/ 11405 w 1186084"/>
                <a:gd name="connsiteY3" fmla="*/ 505606 h 517011"/>
              </a:gdLst>
              <a:ahLst/>
              <a:cxnLst>
                <a:cxn ang="0">
                  <a:pos x="connsiteX0" y="connsiteY0"/>
                </a:cxn>
                <a:cxn ang="0">
                  <a:pos x="connsiteX1" y="connsiteY1"/>
                </a:cxn>
                <a:cxn ang="0">
                  <a:pos x="connsiteX2" y="connsiteY2"/>
                </a:cxn>
                <a:cxn ang="0">
                  <a:pos x="connsiteX3" y="connsiteY3"/>
                </a:cxn>
              </a:cxnLst>
              <a:rect l="l" t="t" r="r" b="b"/>
              <a:pathLst>
                <a:path w="1186084" h="517011">
                  <a:moveTo>
                    <a:pt x="11405" y="11405"/>
                  </a:moveTo>
                  <a:lnTo>
                    <a:pt x="1174680" y="11405"/>
                  </a:lnTo>
                  <a:lnTo>
                    <a:pt x="1174680" y="505606"/>
                  </a:lnTo>
                  <a:lnTo>
                    <a:pt x="11405" y="50560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1" name="Picture 10">
              <a:extLst>
                <a:ext uri="{FF2B5EF4-FFF2-40B4-BE49-F238E27FC236}">
                  <a16:creationId xmlns:a16="http://schemas.microsoft.com/office/drawing/2014/main" id="{31FA3BED-F428-4835-AC72-9D1CEC84C7A8}"/>
                </a:ext>
              </a:extLst>
            </p:cNvPr>
            <p:cNvPicPr>
              <a:picLocks noChangeAspect="1"/>
            </p:cNvPicPr>
            <p:nvPr/>
          </p:nvPicPr>
          <p:blipFill>
            <a:blip r:embed="rId4"/>
            <a:stretch>
              <a:fillRect/>
            </a:stretch>
          </p:blipFill>
          <p:spPr>
            <a:xfrm>
              <a:off x="1739032" y="3820560"/>
              <a:ext cx="1148069" cy="349743"/>
            </a:xfrm>
            <a:custGeom>
              <a:avLst/>
              <a:gdLst>
                <a:gd name="connsiteX0" fmla="*/ 0 w 1148068"/>
                <a:gd name="connsiteY0" fmla="*/ 0 h 349742"/>
                <a:gd name="connsiteX1" fmla="*/ 1148069 w 1148068"/>
                <a:gd name="connsiteY1" fmla="*/ 0 h 349742"/>
                <a:gd name="connsiteX2" fmla="*/ 1148069 w 1148068"/>
                <a:gd name="connsiteY2" fmla="*/ 349743 h 349742"/>
                <a:gd name="connsiteX3" fmla="*/ 0 w 1148068"/>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1148068" h="349742">
                  <a:moveTo>
                    <a:pt x="0" y="0"/>
                  </a:moveTo>
                  <a:lnTo>
                    <a:pt x="1148069" y="0"/>
                  </a:lnTo>
                  <a:lnTo>
                    <a:pt x="1148069" y="349743"/>
                  </a:lnTo>
                  <a:lnTo>
                    <a:pt x="0" y="349743"/>
                  </a:lnTo>
                  <a:close/>
                </a:path>
              </a:pathLst>
            </a:custGeom>
            <a:ln/>
          </p:spPr>
        </p:pic>
        <p:sp>
          <p:nvSpPr>
            <p:cNvPr id="12" name="Freeform: Shape 11">
              <a:extLst>
                <a:ext uri="{FF2B5EF4-FFF2-40B4-BE49-F238E27FC236}">
                  <a16:creationId xmlns:a16="http://schemas.microsoft.com/office/drawing/2014/main" id="{889E9B95-8F6E-4DE3-987D-C250317F9CBA}"/>
                </a:ext>
              </a:extLst>
            </p:cNvPr>
            <p:cNvSpPr/>
            <p:nvPr/>
          </p:nvSpPr>
          <p:spPr>
            <a:xfrm>
              <a:off x="1472923" y="2721911"/>
              <a:ext cx="1619461" cy="707089"/>
            </a:xfrm>
            <a:custGeom>
              <a:avLst/>
              <a:gdLst>
                <a:gd name="connsiteX0" fmla="*/ 11405 w 1619461"/>
                <a:gd name="connsiteY0" fmla="*/ 11405 h 707088"/>
                <a:gd name="connsiteX1" fmla="*/ 1608056 w 1619461"/>
                <a:gd name="connsiteY1" fmla="*/ 11405 h 707088"/>
                <a:gd name="connsiteX2" fmla="*/ 1608056 w 1619461"/>
                <a:gd name="connsiteY2" fmla="*/ 695684 h 707088"/>
                <a:gd name="connsiteX3" fmla="*/ 11405 w 1619461"/>
                <a:gd name="connsiteY3" fmla="*/ 695684 h 707088"/>
              </a:gdLst>
              <a:ahLst/>
              <a:cxnLst>
                <a:cxn ang="0">
                  <a:pos x="connsiteX0" y="connsiteY0"/>
                </a:cxn>
                <a:cxn ang="0">
                  <a:pos x="connsiteX1" y="connsiteY1"/>
                </a:cxn>
                <a:cxn ang="0">
                  <a:pos x="connsiteX2" y="connsiteY2"/>
                </a:cxn>
                <a:cxn ang="0">
                  <a:pos x="connsiteX3" y="connsiteY3"/>
                </a:cxn>
              </a:cxnLst>
              <a:rect l="l" t="t" r="r" b="b"/>
              <a:pathLst>
                <a:path w="1619461" h="707088">
                  <a:moveTo>
                    <a:pt x="11405" y="11405"/>
                  </a:moveTo>
                  <a:lnTo>
                    <a:pt x="1608056" y="11405"/>
                  </a:lnTo>
                  <a:lnTo>
                    <a:pt x="1608056" y="695684"/>
                  </a:lnTo>
                  <a:lnTo>
                    <a:pt x="11405" y="69568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3" name="Picture 12">
              <a:extLst>
                <a:ext uri="{FF2B5EF4-FFF2-40B4-BE49-F238E27FC236}">
                  <a16:creationId xmlns:a16="http://schemas.microsoft.com/office/drawing/2014/main" id="{A2572077-B758-4462-B5CE-B1A419528784}"/>
                </a:ext>
              </a:extLst>
            </p:cNvPr>
            <p:cNvPicPr>
              <a:picLocks noChangeAspect="1"/>
            </p:cNvPicPr>
            <p:nvPr/>
          </p:nvPicPr>
          <p:blipFill>
            <a:blip r:embed="rId5"/>
            <a:stretch>
              <a:fillRect/>
            </a:stretch>
          </p:blipFill>
          <p:spPr>
            <a:xfrm>
              <a:off x="1490486" y="2787488"/>
              <a:ext cx="1581446" cy="570233"/>
            </a:xfrm>
            <a:custGeom>
              <a:avLst/>
              <a:gdLst>
                <a:gd name="connsiteX0" fmla="*/ 0 w 1581445"/>
                <a:gd name="connsiteY0" fmla="*/ 0 h 570232"/>
                <a:gd name="connsiteX1" fmla="*/ 1581446 w 1581445"/>
                <a:gd name="connsiteY1" fmla="*/ 0 h 570232"/>
                <a:gd name="connsiteX2" fmla="*/ 1581446 w 1581445"/>
                <a:gd name="connsiteY2" fmla="*/ 570233 h 570232"/>
                <a:gd name="connsiteX3" fmla="*/ 0 w 158144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1581445" h="570232">
                  <a:moveTo>
                    <a:pt x="0" y="0"/>
                  </a:moveTo>
                  <a:lnTo>
                    <a:pt x="1581446" y="0"/>
                  </a:lnTo>
                  <a:lnTo>
                    <a:pt x="1581446" y="570233"/>
                  </a:lnTo>
                  <a:lnTo>
                    <a:pt x="0" y="570233"/>
                  </a:lnTo>
                  <a:close/>
                </a:path>
              </a:pathLst>
            </a:custGeom>
            <a:ln/>
          </p:spPr>
        </p:pic>
        <p:sp>
          <p:nvSpPr>
            <p:cNvPr id="14" name="Freeform: Shape 13">
              <a:extLst>
                <a:ext uri="{FF2B5EF4-FFF2-40B4-BE49-F238E27FC236}">
                  <a16:creationId xmlns:a16="http://schemas.microsoft.com/office/drawing/2014/main" id="{986CA7E1-4C27-44DA-B137-547D11DAD290}"/>
                </a:ext>
              </a:extLst>
            </p:cNvPr>
            <p:cNvSpPr/>
            <p:nvPr/>
          </p:nvSpPr>
          <p:spPr>
            <a:xfrm>
              <a:off x="2024149" y="4482030"/>
              <a:ext cx="585439" cy="281315"/>
            </a:xfrm>
            <a:custGeom>
              <a:avLst/>
              <a:gdLst>
                <a:gd name="connsiteX0" fmla="*/ 11405 w 585438"/>
                <a:gd name="connsiteY0" fmla="*/ 11405 h 281314"/>
                <a:gd name="connsiteX1" fmla="*/ 574034 w 585438"/>
                <a:gd name="connsiteY1" fmla="*/ 11405 h 281314"/>
                <a:gd name="connsiteX2" fmla="*/ 574034 w 585438"/>
                <a:gd name="connsiteY2" fmla="*/ 269910 h 281314"/>
                <a:gd name="connsiteX3" fmla="*/ 11405 w 585438"/>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585438" h="281314">
                  <a:moveTo>
                    <a:pt x="11405" y="11405"/>
                  </a:moveTo>
                  <a:lnTo>
                    <a:pt x="574034" y="11405"/>
                  </a:lnTo>
                  <a:lnTo>
                    <a:pt x="574034"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5" name="Picture 14">
              <a:extLst>
                <a:ext uri="{FF2B5EF4-FFF2-40B4-BE49-F238E27FC236}">
                  <a16:creationId xmlns:a16="http://schemas.microsoft.com/office/drawing/2014/main" id="{24111415-F21B-4179-B8C7-27090EBFCF6B}"/>
                </a:ext>
              </a:extLst>
            </p:cNvPr>
            <p:cNvPicPr>
              <a:picLocks noChangeAspect="1"/>
            </p:cNvPicPr>
            <p:nvPr/>
          </p:nvPicPr>
          <p:blipFill>
            <a:blip r:embed="rId6"/>
            <a:stretch>
              <a:fillRect/>
            </a:stretch>
          </p:blipFill>
          <p:spPr>
            <a:xfrm>
              <a:off x="2043157" y="4512442"/>
              <a:ext cx="547423" cy="243299"/>
            </a:xfrm>
            <a:custGeom>
              <a:avLst/>
              <a:gdLst>
                <a:gd name="connsiteX0" fmla="*/ 0 w 547423"/>
                <a:gd name="connsiteY0" fmla="*/ 0 h 243299"/>
                <a:gd name="connsiteX1" fmla="*/ 547423 w 547423"/>
                <a:gd name="connsiteY1" fmla="*/ 0 h 243299"/>
                <a:gd name="connsiteX2" fmla="*/ 547423 w 547423"/>
                <a:gd name="connsiteY2" fmla="*/ 243299 h 243299"/>
                <a:gd name="connsiteX3" fmla="*/ 0 w 54742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47423" h="243299">
                  <a:moveTo>
                    <a:pt x="0" y="0"/>
                  </a:moveTo>
                  <a:lnTo>
                    <a:pt x="547423" y="0"/>
                  </a:lnTo>
                  <a:lnTo>
                    <a:pt x="547423" y="243299"/>
                  </a:lnTo>
                  <a:lnTo>
                    <a:pt x="0" y="243299"/>
                  </a:lnTo>
                  <a:close/>
                </a:path>
              </a:pathLst>
            </a:custGeom>
            <a:ln/>
          </p:spPr>
        </p:pic>
        <p:sp>
          <p:nvSpPr>
            <p:cNvPr id="16" name="Freeform: Shape 15">
              <a:extLst>
                <a:ext uri="{FF2B5EF4-FFF2-40B4-BE49-F238E27FC236}">
                  <a16:creationId xmlns:a16="http://schemas.microsoft.com/office/drawing/2014/main" id="{A8190B48-C831-434F-9D7A-C7069FF6A1D9}"/>
                </a:ext>
              </a:extLst>
            </p:cNvPr>
            <p:cNvSpPr/>
            <p:nvPr/>
          </p:nvSpPr>
          <p:spPr>
            <a:xfrm>
              <a:off x="2310786" y="3423298"/>
              <a:ext cx="7603" cy="250902"/>
            </a:xfrm>
            <a:custGeom>
              <a:avLst/>
              <a:gdLst>
                <a:gd name="connsiteX0" fmla="*/ 5702 w 7603"/>
                <a:gd name="connsiteY0" fmla="*/ 5702 h 250902"/>
                <a:gd name="connsiteX1" fmla="*/ 6843 w 7603"/>
                <a:gd name="connsiteY1" fmla="*/ 157764 h 250902"/>
                <a:gd name="connsiteX2" fmla="*/ 6083 w 7603"/>
                <a:gd name="connsiteY2" fmla="*/ 248089 h 250902"/>
              </a:gdLst>
              <a:ahLst/>
              <a:cxnLst>
                <a:cxn ang="0">
                  <a:pos x="connsiteX0" y="connsiteY0"/>
                </a:cxn>
                <a:cxn ang="0">
                  <a:pos x="connsiteX1" y="connsiteY1"/>
                </a:cxn>
                <a:cxn ang="0">
                  <a:pos x="connsiteX2" y="connsiteY2"/>
                </a:cxn>
              </a:cxnLst>
              <a:rect l="l" t="t" r="r" b="b"/>
              <a:pathLst>
                <a:path w="7603" h="250902">
                  <a:moveTo>
                    <a:pt x="5702" y="5702"/>
                  </a:moveTo>
                  <a:lnTo>
                    <a:pt x="6843" y="157764"/>
                  </a:lnTo>
                  <a:lnTo>
                    <a:pt x="6083" y="248089"/>
                  </a:lnTo>
                </a:path>
              </a:pathLst>
            </a:custGeom>
            <a:noFill/>
            <a:ln w="9525" cap="flat">
              <a:solidFill>
                <a:srgbClr val="00000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3BC93C-9780-492D-AC11-595A6A9B537E}"/>
                </a:ext>
              </a:extLst>
            </p:cNvPr>
            <p:cNvSpPr/>
            <p:nvPr/>
          </p:nvSpPr>
          <p:spPr>
            <a:xfrm>
              <a:off x="2284555" y="3665457"/>
              <a:ext cx="60825" cy="60825"/>
            </a:xfrm>
            <a:custGeom>
              <a:avLst/>
              <a:gdLst>
                <a:gd name="connsiteX0" fmla="*/ 31933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933"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2214057-E39F-48B5-914F-946F6099EC6E}"/>
                </a:ext>
              </a:extLst>
            </p:cNvPr>
            <p:cNvSpPr/>
            <p:nvPr/>
          </p:nvSpPr>
          <p:spPr>
            <a:xfrm>
              <a:off x="2310330" y="4221624"/>
              <a:ext cx="7603" cy="212887"/>
            </a:xfrm>
            <a:custGeom>
              <a:avLst/>
              <a:gdLst>
                <a:gd name="connsiteX0" fmla="*/ 6083 w 7603"/>
                <a:gd name="connsiteY0" fmla="*/ 5702 h 212886"/>
                <a:gd name="connsiteX1" fmla="*/ 5702 w 7603"/>
                <a:gd name="connsiteY1" fmla="*/ 210074 h 212886"/>
              </a:gdLst>
              <a:ahLst/>
              <a:cxnLst>
                <a:cxn ang="0">
                  <a:pos x="connsiteX0" y="connsiteY0"/>
                </a:cxn>
                <a:cxn ang="0">
                  <a:pos x="connsiteX1" y="connsiteY1"/>
                </a:cxn>
              </a:cxnLst>
              <a:rect l="l" t="t" r="r" b="b"/>
              <a:pathLst>
                <a:path w="7603" h="212886">
                  <a:moveTo>
                    <a:pt x="6083" y="5702"/>
                  </a:moveTo>
                  <a:lnTo>
                    <a:pt x="5702" y="210074"/>
                  </a:lnTo>
                </a:path>
              </a:pathLst>
            </a:custGeom>
            <a:noFill/>
            <a:ln w="9525" cap="flat">
              <a:solidFill>
                <a:srgbClr val="000000"/>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EF10460-A986-41D5-99A2-0E2D21CAF5C2}"/>
                </a:ext>
              </a:extLst>
            </p:cNvPr>
            <p:cNvSpPr/>
            <p:nvPr/>
          </p:nvSpPr>
          <p:spPr>
            <a:xfrm>
              <a:off x="2283719" y="4425995"/>
              <a:ext cx="60825" cy="60825"/>
            </a:xfrm>
            <a:custGeom>
              <a:avLst/>
              <a:gdLst>
                <a:gd name="connsiteX0" fmla="*/ 32237 w 60824"/>
                <a:gd name="connsiteY0" fmla="*/ 58924 h 60824"/>
                <a:gd name="connsiteX1" fmla="*/ 5702 w 60824"/>
                <a:gd name="connsiteY1" fmla="*/ 5702 h 60824"/>
                <a:gd name="connsiteX2" fmla="*/ 58924 w 60824"/>
                <a:gd name="connsiteY2" fmla="*/ 5778 h 60824"/>
              </a:gdLst>
              <a:ahLst/>
              <a:cxnLst>
                <a:cxn ang="0">
                  <a:pos x="connsiteX0" y="connsiteY0"/>
                </a:cxn>
                <a:cxn ang="0">
                  <a:pos x="connsiteX1" y="connsiteY1"/>
                </a:cxn>
                <a:cxn ang="0">
                  <a:pos x="connsiteX2" y="connsiteY2"/>
                </a:cxn>
              </a:cxnLst>
              <a:rect l="l" t="t" r="r" b="b"/>
              <a:pathLst>
                <a:path w="60824" h="60824">
                  <a:moveTo>
                    <a:pt x="32237" y="58924"/>
                  </a:moveTo>
                  <a:lnTo>
                    <a:pt x="5702" y="5702"/>
                  </a:lnTo>
                  <a:lnTo>
                    <a:pt x="58924" y="5778"/>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2" name="Group 151">
            <a:extLst>
              <a:ext uri="{FF2B5EF4-FFF2-40B4-BE49-F238E27FC236}">
                <a16:creationId xmlns:a16="http://schemas.microsoft.com/office/drawing/2014/main" id="{0F91B048-C73E-4685-89D6-DE4C8F0F36A5}"/>
              </a:ext>
            </a:extLst>
          </p:cNvPr>
          <p:cNvGrpSpPr/>
          <p:nvPr/>
        </p:nvGrpSpPr>
        <p:grpSpPr>
          <a:xfrm>
            <a:off x="3282462" y="1296329"/>
            <a:ext cx="1315337" cy="3596268"/>
            <a:chOff x="3282462" y="1296329"/>
            <a:chExt cx="1315337" cy="3596268"/>
          </a:xfrm>
        </p:grpSpPr>
        <p:sp>
          <p:nvSpPr>
            <p:cNvPr id="20" name="Freeform: Shape 19">
              <a:extLst>
                <a:ext uri="{FF2B5EF4-FFF2-40B4-BE49-F238E27FC236}">
                  <a16:creationId xmlns:a16="http://schemas.microsoft.com/office/drawing/2014/main" id="{553CF19F-7E0E-4722-8C02-7F505AEDE657}"/>
                </a:ext>
              </a:extLst>
            </p:cNvPr>
            <p:cNvSpPr/>
            <p:nvPr/>
          </p:nvSpPr>
          <p:spPr>
            <a:xfrm>
              <a:off x="3282462" y="1296329"/>
              <a:ext cx="1315337" cy="3596268"/>
            </a:xfrm>
            <a:custGeom>
              <a:avLst/>
              <a:gdLst>
                <a:gd name="connsiteX0" fmla="*/ 11405 w 1315336"/>
                <a:gd name="connsiteY0" fmla="*/ 11405 h 3596268"/>
                <a:gd name="connsiteX1" fmla="*/ 1303932 w 1315336"/>
                <a:gd name="connsiteY1" fmla="*/ 11405 h 3596268"/>
                <a:gd name="connsiteX2" fmla="*/ 1303932 w 1315336"/>
                <a:gd name="connsiteY2" fmla="*/ 3584864 h 3596268"/>
                <a:gd name="connsiteX3" fmla="*/ 11405 w 1315336"/>
                <a:gd name="connsiteY3" fmla="*/ 3584864 h 3596268"/>
              </a:gdLst>
              <a:ahLst/>
              <a:cxnLst>
                <a:cxn ang="0">
                  <a:pos x="connsiteX0" y="connsiteY0"/>
                </a:cxn>
                <a:cxn ang="0">
                  <a:pos x="connsiteX1" y="connsiteY1"/>
                </a:cxn>
                <a:cxn ang="0">
                  <a:pos x="connsiteX2" y="connsiteY2"/>
                </a:cxn>
                <a:cxn ang="0">
                  <a:pos x="connsiteX3" y="connsiteY3"/>
                </a:cxn>
              </a:cxnLst>
              <a:rect l="l" t="t" r="r" b="b"/>
              <a:pathLst>
                <a:path w="1315336" h="3596268">
                  <a:moveTo>
                    <a:pt x="11405" y="11405"/>
                  </a:moveTo>
                  <a:lnTo>
                    <a:pt x="1303932" y="11405"/>
                  </a:lnTo>
                  <a:lnTo>
                    <a:pt x="1303932" y="3584864"/>
                  </a:lnTo>
                  <a:lnTo>
                    <a:pt x="11405" y="358486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1" name="Picture 20">
              <a:extLst>
                <a:ext uri="{FF2B5EF4-FFF2-40B4-BE49-F238E27FC236}">
                  <a16:creationId xmlns:a16="http://schemas.microsoft.com/office/drawing/2014/main" id="{61D96636-4F71-4F75-9D1E-19E73D1BF5F5}"/>
                </a:ext>
              </a:extLst>
            </p:cNvPr>
            <p:cNvPicPr>
              <a:picLocks noChangeAspect="1"/>
            </p:cNvPicPr>
            <p:nvPr/>
          </p:nvPicPr>
          <p:blipFill>
            <a:blip r:embed="rId7"/>
            <a:stretch>
              <a:fillRect/>
            </a:stretch>
          </p:blipFill>
          <p:spPr>
            <a:xfrm>
              <a:off x="3297669" y="1360956"/>
              <a:ext cx="1277321" cy="129253"/>
            </a:xfrm>
            <a:custGeom>
              <a:avLst/>
              <a:gdLst>
                <a:gd name="connsiteX0" fmla="*/ 0 w 1277321"/>
                <a:gd name="connsiteY0" fmla="*/ 0 h 129252"/>
                <a:gd name="connsiteX1" fmla="*/ 1277321 w 1277321"/>
                <a:gd name="connsiteY1" fmla="*/ 0 h 129252"/>
                <a:gd name="connsiteX2" fmla="*/ 1277321 w 1277321"/>
                <a:gd name="connsiteY2" fmla="*/ 129253 h 129252"/>
                <a:gd name="connsiteX3" fmla="*/ 0 w 1277321"/>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77321" h="129252">
                  <a:moveTo>
                    <a:pt x="0" y="0"/>
                  </a:moveTo>
                  <a:lnTo>
                    <a:pt x="1277321" y="0"/>
                  </a:lnTo>
                  <a:lnTo>
                    <a:pt x="1277321" y="129253"/>
                  </a:lnTo>
                  <a:lnTo>
                    <a:pt x="0" y="129253"/>
                  </a:lnTo>
                  <a:close/>
                </a:path>
              </a:pathLst>
            </a:custGeom>
            <a:ln/>
          </p:spPr>
        </p:pic>
        <p:sp>
          <p:nvSpPr>
            <p:cNvPr id="22" name="Freeform: Shape 21">
              <a:extLst>
                <a:ext uri="{FF2B5EF4-FFF2-40B4-BE49-F238E27FC236}">
                  <a16:creationId xmlns:a16="http://schemas.microsoft.com/office/drawing/2014/main" id="{94EAE427-2AF5-4DC5-8B26-FAA7529C6E1E}"/>
                </a:ext>
              </a:extLst>
            </p:cNvPr>
            <p:cNvSpPr/>
            <p:nvPr/>
          </p:nvSpPr>
          <p:spPr>
            <a:xfrm>
              <a:off x="3597991" y="2011021"/>
              <a:ext cx="691882" cy="281315"/>
            </a:xfrm>
            <a:custGeom>
              <a:avLst/>
              <a:gdLst>
                <a:gd name="connsiteX0" fmla="*/ 11405 w 691882"/>
                <a:gd name="connsiteY0" fmla="*/ 11405 h 281314"/>
                <a:gd name="connsiteX1" fmla="*/ 680478 w 691882"/>
                <a:gd name="connsiteY1" fmla="*/ 11405 h 281314"/>
                <a:gd name="connsiteX2" fmla="*/ 680478 w 691882"/>
                <a:gd name="connsiteY2" fmla="*/ 269910 h 281314"/>
                <a:gd name="connsiteX3" fmla="*/ 11405 w 691882"/>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91882" h="281314">
                  <a:moveTo>
                    <a:pt x="11405" y="11405"/>
                  </a:moveTo>
                  <a:lnTo>
                    <a:pt x="680478" y="11405"/>
                  </a:lnTo>
                  <a:lnTo>
                    <a:pt x="680478"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3" name="Picture 22">
              <a:extLst>
                <a:ext uri="{FF2B5EF4-FFF2-40B4-BE49-F238E27FC236}">
                  <a16:creationId xmlns:a16="http://schemas.microsoft.com/office/drawing/2014/main" id="{B76FCE8E-F584-4B37-9F42-943D4D0B3CD6}"/>
                </a:ext>
              </a:extLst>
            </p:cNvPr>
            <p:cNvPicPr>
              <a:picLocks noChangeAspect="1"/>
            </p:cNvPicPr>
            <p:nvPr/>
          </p:nvPicPr>
          <p:blipFill>
            <a:blip r:embed="rId8"/>
            <a:stretch>
              <a:fillRect/>
            </a:stretch>
          </p:blipFill>
          <p:spPr>
            <a:xfrm>
              <a:off x="3616999" y="2041433"/>
              <a:ext cx="653867" cy="243299"/>
            </a:xfrm>
            <a:custGeom>
              <a:avLst/>
              <a:gdLst>
                <a:gd name="connsiteX0" fmla="*/ 0 w 653866"/>
                <a:gd name="connsiteY0" fmla="*/ 0 h 243299"/>
                <a:gd name="connsiteX1" fmla="*/ 653867 w 653866"/>
                <a:gd name="connsiteY1" fmla="*/ 0 h 243299"/>
                <a:gd name="connsiteX2" fmla="*/ 653867 w 653866"/>
                <a:gd name="connsiteY2" fmla="*/ 243299 h 243299"/>
                <a:gd name="connsiteX3" fmla="*/ 0 w 653866"/>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53866" h="243299">
                  <a:moveTo>
                    <a:pt x="0" y="0"/>
                  </a:moveTo>
                  <a:lnTo>
                    <a:pt x="653867" y="0"/>
                  </a:lnTo>
                  <a:lnTo>
                    <a:pt x="653867" y="243299"/>
                  </a:lnTo>
                  <a:lnTo>
                    <a:pt x="0" y="243299"/>
                  </a:lnTo>
                  <a:close/>
                </a:path>
              </a:pathLst>
            </a:custGeom>
            <a:ln/>
          </p:spPr>
        </p:pic>
        <p:sp>
          <p:nvSpPr>
            <p:cNvPr id="24" name="Freeform: Shape 23">
              <a:extLst>
                <a:ext uri="{FF2B5EF4-FFF2-40B4-BE49-F238E27FC236}">
                  <a16:creationId xmlns:a16="http://schemas.microsoft.com/office/drawing/2014/main" id="{8A09B9D5-6652-4BA8-91DC-4D3631D3D3EA}"/>
                </a:ext>
              </a:extLst>
            </p:cNvPr>
            <p:cNvSpPr/>
            <p:nvPr/>
          </p:nvSpPr>
          <p:spPr>
            <a:xfrm>
              <a:off x="3601793" y="1547232"/>
              <a:ext cx="684279" cy="281315"/>
            </a:xfrm>
            <a:custGeom>
              <a:avLst/>
              <a:gdLst>
                <a:gd name="connsiteX0" fmla="*/ 11405 w 684279"/>
                <a:gd name="connsiteY0" fmla="*/ 11405 h 281314"/>
                <a:gd name="connsiteX1" fmla="*/ 672875 w 684279"/>
                <a:gd name="connsiteY1" fmla="*/ 11405 h 281314"/>
                <a:gd name="connsiteX2" fmla="*/ 672875 w 684279"/>
                <a:gd name="connsiteY2" fmla="*/ 269910 h 281314"/>
                <a:gd name="connsiteX3" fmla="*/ 11405 w 684279"/>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84279" h="281314">
                  <a:moveTo>
                    <a:pt x="11405" y="11405"/>
                  </a:moveTo>
                  <a:lnTo>
                    <a:pt x="672875" y="11405"/>
                  </a:lnTo>
                  <a:lnTo>
                    <a:pt x="672875"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5" name="Picture 24">
              <a:extLst>
                <a:ext uri="{FF2B5EF4-FFF2-40B4-BE49-F238E27FC236}">
                  <a16:creationId xmlns:a16="http://schemas.microsoft.com/office/drawing/2014/main" id="{CBD2744C-FCE2-4C39-B5CB-51713C74E0D3}"/>
                </a:ext>
              </a:extLst>
            </p:cNvPr>
            <p:cNvPicPr>
              <a:picLocks noChangeAspect="1"/>
            </p:cNvPicPr>
            <p:nvPr/>
          </p:nvPicPr>
          <p:blipFill>
            <a:blip r:embed="rId9"/>
            <a:stretch>
              <a:fillRect/>
            </a:stretch>
          </p:blipFill>
          <p:spPr>
            <a:xfrm>
              <a:off x="3616999" y="1634667"/>
              <a:ext cx="646264" cy="129253"/>
            </a:xfrm>
            <a:custGeom>
              <a:avLst/>
              <a:gdLst>
                <a:gd name="connsiteX0" fmla="*/ 0 w 646263"/>
                <a:gd name="connsiteY0" fmla="*/ 0 h 129252"/>
                <a:gd name="connsiteX1" fmla="*/ 646264 w 646263"/>
                <a:gd name="connsiteY1" fmla="*/ 0 h 129252"/>
                <a:gd name="connsiteX2" fmla="*/ 646264 w 646263"/>
                <a:gd name="connsiteY2" fmla="*/ 129253 h 129252"/>
                <a:gd name="connsiteX3" fmla="*/ 0 w 646263"/>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646263" h="129252">
                  <a:moveTo>
                    <a:pt x="0" y="0"/>
                  </a:moveTo>
                  <a:lnTo>
                    <a:pt x="646264" y="0"/>
                  </a:lnTo>
                  <a:lnTo>
                    <a:pt x="646264" y="129253"/>
                  </a:lnTo>
                  <a:lnTo>
                    <a:pt x="0" y="129253"/>
                  </a:lnTo>
                  <a:close/>
                </a:path>
              </a:pathLst>
            </a:custGeom>
            <a:ln/>
          </p:spPr>
        </p:pic>
        <p:sp>
          <p:nvSpPr>
            <p:cNvPr id="26" name="Freeform: Shape 25">
              <a:extLst>
                <a:ext uri="{FF2B5EF4-FFF2-40B4-BE49-F238E27FC236}">
                  <a16:creationId xmlns:a16="http://schemas.microsoft.com/office/drawing/2014/main" id="{4938DC82-5A65-45A2-B2E9-D64B0D57F283}"/>
                </a:ext>
              </a:extLst>
            </p:cNvPr>
            <p:cNvSpPr/>
            <p:nvPr/>
          </p:nvSpPr>
          <p:spPr>
            <a:xfrm>
              <a:off x="3453532" y="2482414"/>
              <a:ext cx="988403" cy="311727"/>
            </a:xfrm>
            <a:custGeom>
              <a:avLst/>
              <a:gdLst>
                <a:gd name="connsiteX0" fmla="*/ 11405 w 988403"/>
                <a:gd name="connsiteY0" fmla="*/ 11405 h 311727"/>
                <a:gd name="connsiteX1" fmla="*/ 976999 w 988403"/>
                <a:gd name="connsiteY1" fmla="*/ 11405 h 311727"/>
                <a:gd name="connsiteX2" fmla="*/ 976999 w 988403"/>
                <a:gd name="connsiteY2" fmla="*/ 300323 h 311727"/>
                <a:gd name="connsiteX3" fmla="*/ 11405 w 988403"/>
                <a:gd name="connsiteY3" fmla="*/ 300323 h 311727"/>
              </a:gdLst>
              <a:ahLst/>
              <a:cxnLst>
                <a:cxn ang="0">
                  <a:pos x="connsiteX0" y="connsiteY0"/>
                </a:cxn>
                <a:cxn ang="0">
                  <a:pos x="connsiteX1" y="connsiteY1"/>
                </a:cxn>
                <a:cxn ang="0">
                  <a:pos x="connsiteX2" y="connsiteY2"/>
                </a:cxn>
                <a:cxn ang="0">
                  <a:pos x="connsiteX3" y="connsiteY3"/>
                </a:cxn>
              </a:cxnLst>
              <a:rect l="l" t="t" r="r" b="b"/>
              <a:pathLst>
                <a:path w="988403" h="311727">
                  <a:moveTo>
                    <a:pt x="11405" y="11405"/>
                  </a:moveTo>
                  <a:lnTo>
                    <a:pt x="976999" y="11405"/>
                  </a:lnTo>
                  <a:lnTo>
                    <a:pt x="976999" y="300323"/>
                  </a:lnTo>
                  <a:lnTo>
                    <a:pt x="11405" y="30032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7" name="Picture 26">
              <a:extLst>
                <a:ext uri="{FF2B5EF4-FFF2-40B4-BE49-F238E27FC236}">
                  <a16:creationId xmlns:a16="http://schemas.microsoft.com/office/drawing/2014/main" id="{B595EAF9-B2C2-4E51-9F5D-2722B362C49C}"/>
                </a:ext>
              </a:extLst>
            </p:cNvPr>
            <p:cNvPicPr>
              <a:picLocks noChangeAspect="1"/>
            </p:cNvPicPr>
            <p:nvPr/>
          </p:nvPicPr>
          <p:blipFill>
            <a:blip r:embed="rId10"/>
            <a:stretch>
              <a:fillRect/>
            </a:stretch>
          </p:blipFill>
          <p:spPr>
            <a:xfrm>
              <a:off x="3472540" y="2528032"/>
              <a:ext cx="950388" cy="243299"/>
            </a:xfrm>
            <a:custGeom>
              <a:avLst/>
              <a:gdLst>
                <a:gd name="connsiteX0" fmla="*/ 0 w 950387"/>
                <a:gd name="connsiteY0" fmla="*/ 0 h 243299"/>
                <a:gd name="connsiteX1" fmla="*/ 950388 w 950387"/>
                <a:gd name="connsiteY1" fmla="*/ 0 h 243299"/>
                <a:gd name="connsiteX2" fmla="*/ 950388 w 950387"/>
                <a:gd name="connsiteY2" fmla="*/ 243299 h 243299"/>
                <a:gd name="connsiteX3" fmla="*/ 0 w 95038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50387" h="243299">
                  <a:moveTo>
                    <a:pt x="0" y="0"/>
                  </a:moveTo>
                  <a:lnTo>
                    <a:pt x="950388" y="0"/>
                  </a:lnTo>
                  <a:lnTo>
                    <a:pt x="950388" y="243299"/>
                  </a:lnTo>
                  <a:lnTo>
                    <a:pt x="0" y="243299"/>
                  </a:lnTo>
                  <a:close/>
                </a:path>
              </a:pathLst>
            </a:custGeom>
            <a:ln/>
          </p:spPr>
        </p:pic>
        <p:sp>
          <p:nvSpPr>
            <p:cNvPr id="28" name="Freeform: Shape 27">
              <a:extLst>
                <a:ext uri="{FF2B5EF4-FFF2-40B4-BE49-F238E27FC236}">
                  <a16:creationId xmlns:a16="http://schemas.microsoft.com/office/drawing/2014/main" id="{692D40E5-CFEB-4998-A1A9-EFC3BC6865C9}"/>
                </a:ext>
              </a:extLst>
            </p:cNvPr>
            <p:cNvSpPr/>
            <p:nvPr/>
          </p:nvSpPr>
          <p:spPr>
            <a:xfrm>
              <a:off x="3582785" y="3022234"/>
              <a:ext cx="729898" cy="395361"/>
            </a:xfrm>
            <a:custGeom>
              <a:avLst/>
              <a:gdLst>
                <a:gd name="connsiteX0" fmla="*/ 11405 w 729897"/>
                <a:gd name="connsiteY0" fmla="*/ 11405 h 395361"/>
                <a:gd name="connsiteX1" fmla="*/ 718493 w 729897"/>
                <a:gd name="connsiteY1" fmla="*/ 11405 h 395361"/>
                <a:gd name="connsiteX2" fmla="*/ 718493 w 729897"/>
                <a:gd name="connsiteY2" fmla="*/ 383957 h 395361"/>
                <a:gd name="connsiteX3" fmla="*/ 11405 w 729897"/>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729897" h="395361">
                  <a:moveTo>
                    <a:pt x="11405" y="11405"/>
                  </a:moveTo>
                  <a:lnTo>
                    <a:pt x="718493" y="11405"/>
                  </a:lnTo>
                  <a:lnTo>
                    <a:pt x="718493"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9" name="Picture 28">
              <a:extLst>
                <a:ext uri="{FF2B5EF4-FFF2-40B4-BE49-F238E27FC236}">
                  <a16:creationId xmlns:a16="http://schemas.microsoft.com/office/drawing/2014/main" id="{322423AC-FD07-4980-B4CF-A9EDF96C0277}"/>
                </a:ext>
              </a:extLst>
            </p:cNvPr>
            <p:cNvPicPr>
              <a:picLocks noChangeAspect="1"/>
            </p:cNvPicPr>
            <p:nvPr/>
          </p:nvPicPr>
          <p:blipFill>
            <a:blip r:embed="rId11"/>
            <a:stretch>
              <a:fillRect/>
            </a:stretch>
          </p:blipFill>
          <p:spPr>
            <a:xfrm>
              <a:off x="3601793" y="3060249"/>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30" name="Freeform: Shape 29">
              <a:extLst>
                <a:ext uri="{FF2B5EF4-FFF2-40B4-BE49-F238E27FC236}">
                  <a16:creationId xmlns:a16="http://schemas.microsoft.com/office/drawing/2014/main" id="{354F9761-C3B5-4EA6-8854-B67F2BAF1486}"/>
                </a:ext>
              </a:extLst>
            </p:cNvPr>
            <p:cNvSpPr/>
            <p:nvPr/>
          </p:nvSpPr>
          <p:spPr>
            <a:xfrm>
              <a:off x="3540968" y="3622879"/>
              <a:ext cx="805929" cy="395361"/>
            </a:xfrm>
            <a:custGeom>
              <a:avLst/>
              <a:gdLst>
                <a:gd name="connsiteX0" fmla="*/ 11405 w 805928"/>
                <a:gd name="connsiteY0" fmla="*/ 11405 h 395361"/>
                <a:gd name="connsiteX1" fmla="*/ 794524 w 805928"/>
                <a:gd name="connsiteY1" fmla="*/ 11405 h 395361"/>
                <a:gd name="connsiteX2" fmla="*/ 794524 w 805928"/>
                <a:gd name="connsiteY2" fmla="*/ 383957 h 395361"/>
                <a:gd name="connsiteX3" fmla="*/ 11405 w 805928"/>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805928" h="395361">
                  <a:moveTo>
                    <a:pt x="11405" y="11405"/>
                  </a:moveTo>
                  <a:lnTo>
                    <a:pt x="794524" y="11405"/>
                  </a:lnTo>
                  <a:lnTo>
                    <a:pt x="794524"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1" name="Picture 30">
              <a:extLst>
                <a:ext uri="{FF2B5EF4-FFF2-40B4-BE49-F238E27FC236}">
                  <a16:creationId xmlns:a16="http://schemas.microsoft.com/office/drawing/2014/main" id="{C1287204-AD6E-4C6E-A0D4-C695111727A6}"/>
                </a:ext>
              </a:extLst>
            </p:cNvPr>
            <p:cNvPicPr>
              <a:picLocks noChangeAspect="1"/>
            </p:cNvPicPr>
            <p:nvPr/>
          </p:nvPicPr>
          <p:blipFill>
            <a:blip r:embed="rId12"/>
            <a:stretch>
              <a:fillRect/>
            </a:stretch>
          </p:blipFill>
          <p:spPr>
            <a:xfrm>
              <a:off x="3556174" y="3660895"/>
              <a:ext cx="767913" cy="349743"/>
            </a:xfrm>
            <a:custGeom>
              <a:avLst/>
              <a:gdLst>
                <a:gd name="connsiteX0" fmla="*/ 0 w 767913"/>
                <a:gd name="connsiteY0" fmla="*/ 0 h 349742"/>
                <a:gd name="connsiteX1" fmla="*/ 767914 w 767913"/>
                <a:gd name="connsiteY1" fmla="*/ 0 h 349742"/>
                <a:gd name="connsiteX2" fmla="*/ 767914 w 767913"/>
                <a:gd name="connsiteY2" fmla="*/ 349743 h 349742"/>
                <a:gd name="connsiteX3" fmla="*/ 0 w 76791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67913" h="349742">
                  <a:moveTo>
                    <a:pt x="0" y="0"/>
                  </a:moveTo>
                  <a:lnTo>
                    <a:pt x="767914" y="0"/>
                  </a:lnTo>
                  <a:lnTo>
                    <a:pt x="767914" y="349743"/>
                  </a:lnTo>
                  <a:lnTo>
                    <a:pt x="0" y="349743"/>
                  </a:lnTo>
                  <a:close/>
                </a:path>
              </a:pathLst>
            </a:custGeom>
            <a:ln/>
          </p:spPr>
        </p:pic>
        <p:sp>
          <p:nvSpPr>
            <p:cNvPr id="32" name="Freeform: Shape 31">
              <a:extLst>
                <a:ext uri="{FF2B5EF4-FFF2-40B4-BE49-F238E27FC236}">
                  <a16:creationId xmlns:a16="http://schemas.microsoft.com/office/drawing/2014/main" id="{5854A908-FEEE-464F-9BC1-72AD136ED286}"/>
                </a:ext>
              </a:extLst>
            </p:cNvPr>
            <p:cNvSpPr/>
            <p:nvPr/>
          </p:nvSpPr>
          <p:spPr>
            <a:xfrm>
              <a:off x="3590388" y="4238731"/>
              <a:ext cx="722295" cy="501805"/>
            </a:xfrm>
            <a:custGeom>
              <a:avLst/>
              <a:gdLst>
                <a:gd name="connsiteX0" fmla="*/ 11405 w 722294"/>
                <a:gd name="connsiteY0" fmla="*/ 11405 h 501804"/>
                <a:gd name="connsiteX1" fmla="*/ 710890 w 722294"/>
                <a:gd name="connsiteY1" fmla="*/ 11405 h 501804"/>
                <a:gd name="connsiteX2" fmla="*/ 710890 w 722294"/>
                <a:gd name="connsiteY2" fmla="*/ 490400 h 501804"/>
                <a:gd name="connsiteX3" fmla="*/ 11405 w 722294"/>
                <a:gd name="connsiteY3" fmla="*/ 490400 h 501804"/>
              </a:gdLst>
              <a:ahLst/>
              <a:cxnLst>
                <a:cxn ang="0">
                  <a:pos x="connsiteX0" y="connsiteY0"/>
                </a:cxn>
                <a:cxn ang="0">
                  <a:pos x="connsiteX1" y="connsiteY1"/>
                </a:cxn>
                <a:cxn ang="0">
                  <a:pos x="connsiteX2" y="connsiteY2"/>
                </a:cxn>
                <a:cxn ang="0">
                  <a:pos x="connsiteX3" y="connsiteY3"/>
                </a:cxn>
              </a:cxnLst>
              <a:rect l="l" t="t" r="r" b="b"/>
              <a:pathLst>
                <a:path w="722294" h="501804">
                  <a:moveTo>
                    <a:pt x="11405" y="11405"/>
                  </a:moveTo>
                  <a:lnTo>
                    <a:pt x="710890" y="11405"/>
                  </a:lnTo>
                  <a:lnTo>
                    <a:pt x="710890" y="490400"/>
                  </a:lnTo>
                  <a:lnTo>
                    <a:pt x="11405" y="4904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3" name="Picture 32">
              <a:extLst>
                <a:ext uri="{FF2B5EF4-FFF2-40B4-BE49-F238E27FC236}">
                  <a16:creationId xmlns:a16="http://schemas.microsoft.com/office/drawing/2014/main" id="{988ECF96-8E6B-4B4F-92ED-AEAFC7AE2AF1}"/>
                </a:ext>
              </a:extLst>
            </p:cNvPr>
            <p:cNvPicPr>
              <a:picLocks noChangeAspect="1"/>
            </p:cNvPicPr>
            <p:nvPr/>
          </p:nvPicPr>
          <p:blipFill>
            <a:blip r:embed="rId13"/>
            <a:stretch>
              <a:fillRect/>
            </a:stretch>
          </p:blipFill>
          <p:spPr>
            <a:xfrm>
              <a:off x="3609396" y="4272945"/>
              <a:ext cx="684279" cy="463789"/>
            </a:xfrm>
            <a:custGeom>
              <a:avLst/>
              <a:gdLst>
                <a:gd name="connsiteX0" fmla="*/ 0 w 684279"/>
                <a:gd name="connsiteY0" fmla="*/ 0 h 463789"/>
                <a:gd name="connsiteX1" fmla="*/ 684279 w 684279"/>
                <a:gd name="connsiteY1" fmla="*/ 0 h 463789"/>
                <a:gd name="connsiteX2" fmla="*/ 684279 w 684279"/>
                <a:gd name="connsiteY2" fmla="*/ 463789 h 463789"/>
                <a:gd name="connsiteX3" fmla="*/ 0 w 684279"/>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684279" h="463789">
                  <a:moveTo>
                    <a:pt x="0" y="0"/>
                  </a:moveTo>
                  <a:lnTo>
                    <a:pt x="684279" y="0"/>
                  </a:lnTo>
                  <a:lnTo>
                    <a:pt x="684279" y="463789"/>
                  </a:lnTo>
                  <a:lnTo>
                    <a:pt x="0" y="463789"/>
                  </a:lnTo>
                  <a:close/>
                </a:path>
              </a:pathLst>
            </a:custGeom>
            <a:ln/>
          </p:spPr>
        </p:pic>
        <p:sp>
          <p:nvSpPr>
            <p:cNvPr id="34" name="Freeform: Shape 33">
              <a:extLst>
                <a:ext uri="{FF2B5EF4-FFF2-40B4-BE49-F238E27FC236}">
                  <a16:creationId xmlns:a16="http://schemas.microsoft.com/office/drawing/2014/main" id="{D8F3B7F8-A600-45CC-BABA-78B3488C5A8B}"/>
                </a:ext>
              </a:extLst>
            </p:cNvPr>
            <p:cNvSpPr/>
            <p:nvPr/>
          </p:nvSpPr>
          <p:spPr>
            <a:xfrm>
              <a:off x="3936709" y="1811440"/>
              <a:ext cx="7603" cy="152062"/>
            </a:xfrm>
            <a:custGeom>
              <a:avLst/>
              <a:gdLst>
                <a:gd name="connsiteX0" fmla="*/ 5702 w 7603"/>
                <a:gd name="connsiteY0" fmla="*/ 5702 h 152062"/>
                <a:gd name="connsiteX1" fmla="*/ 6463 w 7603"/>
                <a:gd name="connsiteY1" fmla="*/ 109105 h 152062"/>
                <a:gd name="connsiteX2" fmla="*/ 7223 w 7603"/>
                <a:gd name="connsiteY2" fmla="*/ 149249 h 152062"/>
              </a:gdLst>
              <a:ahLst/>
              <a:cxnLst>
                <a:cxn ang="0">
                  <a:pos x="connsiteX0" y="connsiteY0"/>
                </a:cxn>
                <a:cxn ang="0">
                  <a:pos x="connsiteX1" y="connsiteY1"/>
                </a:cxn>
                <a:cxn ang="0">
                  <a:pos x="connsiteX2" y="connsiteY2"/>
                </a:cxn>
              </a:cxnLst>
              <a:rect l="l" t="t" r="r" b="b"/>
              <a:pathLst>
                <a:path w="7603" h="152062">
                  <a:moveTo>
                    <a:pt x="5702" y="5702"/>
                  </a:moveTo>
                  <a:lnTo>
                    <a:pt x="6463" y="109105"/>
                  </a:lnTo>
                  <a:lnTo>
                    <a:pt x="7223" y="149249"/>
                  </a:lnTo>
                </a:path>
              </a:pathLst>
            </a:custGeom>
            <a:noFill/>
            <a:ln w="9525" cap="flat">
              <a:solidFill>
                <a:srgbClr val="000000"/>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AA785686-9C22-4E28-8DC3-044917C3F7DC}"/>
                </a:ext>
              </a:extLst>
            </p:cNvPr>
            <p:cNvSpPr/>
            <p:nvPr/>
          </p:nvSpPr>
          <p:spPr>
            <a:xfrm>
              <a:off x="3911619" y="1954530"/>
              <a:ext cx="60825" cy="60825"/>
            </a:xfrm>
            <a:custGeom>
              <a:avLst/>
              <a:gdLst>
                <a:gd name="connsiteX0" fmla="*/ 33378 w 60824"/>
                <a:gd name="connsiteY0" fmla="*/ 59380 h 60824"/>
                <a:gd name="connsiteX1" fmla="*/ 5702 w 60824"/>
                <a:gd name="connsiteY1" fmla="*/ 6691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378" y="59380"/>
                  </a:moveTo>
                  <a:lnTo>
                    <a:pt x="5702" y="6691"/>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F1429C-2B2D-4B83-827D-187E25775FF6}"/>
                </a:ext>
              </a:extLst>
            </p:cNvPr>
            <p:cNvSpPr/>
            <p:nvPr/>
          </p:nvSpPr>
          <p:spPr>
            <a:xfrm>
              <a:off x="3939447" y="2275229"/>
              <a:ext cx="7603" cy="159665"/>
            </a:xfrm>
            <a:custGeom>
              <a:avLst/>
              <a:gdLst>
                <a:gd name="connsiteX0" fmla="*/ 5702 w 7603"/>
                <a:gd name="connsiteY0" fmla="*/ 5702 h 159665"/>
                <a:gd name="connsiteX1" fmla="*/ 6767 w 7603"/>
                <a:gd name="connsiteY1" fmla="*/ 112146 h 159665"/>
                <a:gd name="connsiteX2" fmla="*/ 7831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767" y="112146"/>
                  </a:lnTo>
                  <a:lnTo>
                    <a:pt x="7831" y="156852"/>
                  </a:lnTo>
                </a:path>
              </a:pathLst>
            </a:custGeom>
            <a:noFill/>
            <a:ln w="9525" cap="flat">
              <a:solidFill>
                <a:srgbClr val="000000"/>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FDF4C48F-9125-417A-BDE8-73931A14C246}"/>
                </a:ext>
              </a:extLst>
            </p:cNvPr>
            <p:cNvSpPr/>
            <p:nvPr/>
          </p:nvSpPr>
          <p:spPr>
            <a:xfrm>
              <a:off x="3914965" y="2425770"/>
              <a:ext cx="60825" cy="60825"/>
            </a:xfrm>
            <a:custGeom>
              <a:avLst/>
              <a:gdLst>
                <a:gd name="connsiteX0" fmla="*/ 33530 w 60824"/>
                <a:gd name="connsiteY0" fmla="*/ 59532 h 60824"/>
                <a:gd name="connsiteX1" fmla="*/ 5702 w 60824"/>
                <a:gd name="connsiteY1" fmla="*/ 699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530" y="59532"/>
                  </a:moveTo>
                  <a:lnTo>
                    <a:pt x="5702" y="699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A12EA507-A5C6-494A-9C02-E2929F1829EB}"/>
                </a:ext>
              </a:extLst>
            </p:cNvPr>
            <p:cNvSpPr/>
            <p:nvPr/>
          </p:nvSpPr>
          <p:spPr>
            <a:xfrm>
              <a:off x="3942944" y="2777034"/>
              <a:ext cx="7603" cy="197681"/>
            </a:xfrm>
            <a:custGeom>
              <a:avLst/>
              <a:gdLst>
                <a:gd name="connsiteX0" fmla="*/ 5702 w 7603"/>
                <a:gd name="connsiteY0" fmla="*/ 5702 h 197680"/>
                <a:gd name="connsiteX1" fmla="*/ 5702 w 7603"/>
                <a:gd name="connsiteY1" fmla="*/ 194868 h 197680"/>
              </a:gdLst>
              <a:ahLst/>
              <a:cxnLst>
                <a:cxn ang="0">
                  <a:pos x="connsiteX0" y="connsiteY0"/>
                </a:cxn>
                <a:cxn ang="0">
                  <a:pos x="connsiteX1" y="connsiteY1"/>
                </a:cxn>
              </a:cxnLst>
              <a:rect l="l" t="t" r="r" b="b"/>
              <a:pathLst>
                <a:path w="7603" h="197680">
                  <a:moveTo>
                    <a:pt x="5702" y="5702"/>
                  </a:moveTo>
                  <a:lnTo>
                    <a:pt x="5702" y="194868"/>
                  </a:lnTo>
                </a:path>
              </a:pathLst>
            </a:custGeom>
            <a:noFill/>
            <a:ln w="9525" cap="flat">
              <a:solidFill>
                <a:srgbClr val="000000"/>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8F2BAEB-A426-4AE2-ABE9-7B3B753BFDBA}"/>
                </a:ext>
              </a:extLst>
            </p:cNvPr>
            <p:cNvSpPr/>
            <p:nvPr/>
          </p:nvSpPr>
          <p:spPr>
            <a:xfrm>
              <a:off x="3916333" y="2966199"/>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23B5AC0-A08F-4AA8-A3B6-2AF2962A582B}"/>
                </a:ext>
              </a:extLst>
            </p:cNvPr>
            <p:cNvSpPr/>
            <p:nvPr/>
          </p:nvSpPr>
          <p:spPr>
            <a:xfrm>
              <a:off x="3941575" y="3400488"/>
              <a:ext cx="7603" cy="174871"/>
            </a:xfrm>
            <a:custGeom>
              <a:avLst/>
              <a:gdLst>
                <a:gd name="connsiteX0" fmla="*/ 7071 w 7603"/>
                <a:gd name="connsiteY0" fmla="*/ 5702 h 174871"/>
                <a:gd name="connsiteX1" fmla="*/ 7679 w 7603"/>
                <a:gd name="connsiteY1" fmla="*/ 119749 h 174871"/>
                <a:gd name="connsiteX2" fmla="*/ 5702 w 7603"/>
                <a:gd name="connsiteY2" fmla="*/ 172134 h 174871"/>
              </a:gdLst>
              <a:ahLst/>
              <a:cxnLst>
                <a:cxn ang="0">
                  <a:pos x="connsiteX0" y="connsiteY0"/>
                </a:cxn>
                <a:cxn ang="0">
                  <a:pos x="connsiteX1" y="connsiteY1"/>
                </a:cxn>
                <a:cxn ang="0">
                  <a:pos x="connsiteX2" y="connsiteY2"/>
                </a:cxn>
              </a:cxnLst>
              <a:rect l="l" t="t" r="r" b="b"/>
              <a:pathLst>
                <a:path w="7603" h="174871">
                  <a:moveTo>
                    <a:pt x="7071" y="5702"/>
                  </a:moveTo>
                  <a:lnTo>
                    <a:pt x="7679" y="119749"/>
                  </a:lnTo>
                  <a:lnTo>
                    <a:pt x="5702" y="172134"/>
                  </a:lnTo>
                </a:path>
              </a:pathLst>
            </a:custGeom>
            <a:noFill/>
            <a:ln w="9525" cap="flat">
              <a:solidFill>
                <a:srgbClr val="000000"/>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E5ACC46-C84F-43AA-84A1-A82D48496DDC}"/>
                </a:ext>
              </a:extLst>
            </p:cNvPr>
            <p:cNvSpPr/>
            <p:nvPr/>
          </p:nvSpPr>
          <p:spPr>
            <a:xfrm>
              <a:off x="3915041" y="3565932"/>
              <a:ext cx="60825" cy="60825"/>
            </a:xfrm>
            <a:custGeom>
              <a:avLst/>
              <a:gdLst>
                <a:gd name="connsiteX0" fmla="*/ 30260 w 60824"/>
                <a:gd name="connsiteY0" fmla="*/ 59836 h 60824"/>
                <a:gd name="connsiteX1" fmla="*/ 5702 w 60824"/>
                <a:gd name="connsiteY1" fmla="*/ 5702 h 60824"/>
                <a:gd name="connsiteX2" fmla="*/ 58848 w 60824"/>
                <a:gd name="connsiteY2" fmla="*/ 7679 h 60824"/>
              </a:gdLst>
              <a:ahLst/>
              <a:cxnLst>
                <a:cxn ang="0">
                  <a:pos x="connsiteX0" y="connsiteY0"/>
                </a:cxn>
                <a:cxn ang="0">
                  <a:pos x="connsiteX1" y="connsiteY1"/>
                </a:cxn>
                <a:cxn ang="0">
                  <a:pos x="connsiteX2" y="connsiteY2"/>
                </a:cxn>
              </a:cxnLst>
              <a:rect l="l" t="t" r="r" b="b"/>
              <a:pathLst>
                <a:path w="60824" h="60824">
                  <a:moveTo>
                    <a:pt x="30260" y="59836"/>
                  </a:moveTo>
                  <a:lnTo>
                    <a:pt x="5702" y="5702"/>
                  </a:lnTo>
                  <a:lnTo>
                    <a:pt x="58848" y="7679"/>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EDA36E18-AD1B-4BC0-B0F1-BB2B8BA614C0}"/>
                </a:ext>
              </a:extLst>
            </p:cNvPr>
            <p:cNvSpPr/>
            <p:nvPr/>
          </p:nvSpPr>
          <p:spPr>
            <a:xfrm>
              <a:off x="3938990" y="4001134"/>
              <a:ext cx="7603" cy="190078"/>
            </a:xfrm>
            <a:custGeom>
              <a:avLst/>
              <a:gdLst>
                <a:gd name="connsiteX0" fmla="*/ 6007 w 7603"/>
                <a:gd name="connsiteY0" fmla="*/ 5702 h 190077"/>
                <a:gd name="connsiteX1" fmla="*/ 5702 w 7603"/>
                <a:gd name="connsiteY1" fmla="*/ 127352 h 190077"/>
                <a:gd name="connsiteX2" fmla="*/ 8896 w 7603"/>
                <a:gd name="connsiteY2" fmla="*/ 187341 h 190077"/>
              </a:gdLst>
              <a:ahLst/>
              <a:cxnLst>
                <a:cxn ang="0">
                  <a:pos x="connsiteX0" y="connsiteY0"/>
                </a:cxn>
                <a:cxn ang="0">
                  <a:pos x="connsiteX1" y="connsiteY1"/>
                </a:cxn>
                <a:cxn ang="0">
                  <a:pos x="connsiteX2" y="connsiteY2"/>
                </a:cxn>
              </a:cxnLst>
              <a:rect l="l" t="t" r="r" b="b"/>
              <a:pathLst>
                <a:path w="7603" h="190077">
                  <a:moveTo>
                    <a:pt x="6007" y="5702"/>
                  </a:moveTo>
                  <a:lnTo>
                    <a:pt x="5702" y="127352"/>
                  </a:lnTo>
                  <a:lnTo>
                    <a:pt x="8896" y="187341"/>
                  </a:lnTo>
                </a:path>
              </a:pathLst>
            </a:custGeom>
            <a:noFill/>
            <a:ln w="9525" cap="flat">
              <a:solidFill>
                <a:srgbClr val="000000"/>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35E6B35-D027-4153-9F01-B72A7D9D6671}"/>
                </a:ext>
              </a:extLst>
            </p:cNvPr>
            <p:cNvSpPr/>
            <p:nvPr/>
          </p:nvSpPr>
          <p:spPr>
            <a:xfrm>
              <a:off x="3915649" y="4181403"/>
              <a:ext cx="60825" cy="60825"/>
            </a:xfrm>
            <a:custGeom>
              <a:avLst/>
              <a:gdLst>
                <a:gd name="connsiteX0" fmla="*/ 35050 w 60824"/>
                <a:gd name="connsiteY0" fmla="*/ 60216 h 60824"/>
                <a:gd name="connsiteX1" fmla="*/ 5702 w 60824"/>
                <a:gd name="connsiteY1" fmla="*/ 8515 h 60824"/>
                <a:gd name="connsiteX2" fmla="*/ 58848 w 60824"/>
                <a:gd name="connsiteY2" fmla="*/ 5702 h 60824"/>
              </a:gdLst>
              <a:ahLst/>
              <a:cxnLst>
                <a:cxn ang="0">
                  <a:pos x="connsiteX0" y="connsiteY0"/>
                </a:cxn>
                <a:cxn ang="0">
                  <a:pos x="connsiteX1" y="connsiteY1"/>
                </a:cxn>
                <a:cxn ang="0">
                  <a:pos x="connsiteX2" y="connsiteY2"/>
                </a:cxn>
              </a:cxnLst>
              <a:rect l="l" t="t" r="r" b="b"/>
              <a:pathLst>
                <a:path w="60824" h="60824">
                  <a:moveTo>
                    <a:pt x="35050" y="60216"/>
                  </a:moveTo>
                  <a:lnTo>
                    <a:pt x="5702" y="8515"/>
                  </a:lnTo>
                  <a:lnTo>
                    <a:pt x="58848" y="5702"/>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3" name="Group 152">
            <a:extLst>
              <a:ext uri="{FF2B5EF4-FFF2-40B4-BE49-F238E27FC236}">
                <a16:creationId xmlns:a16="http://schemas.microsoft.com/office/drawing/2014/main" id="{29A7D21E-F6CF-4C02-8699-6808A1F82BDF}"/>
              </a:ext>
            </a:extLst>
          </p:cNvPr>
          <p:cNvGrpSpPr/>
          <p:nvPr/>
        </p:nvGrpSpPr>
        <p:grpSpPr>
          <a:xfrm>
            <a:off x="4727052" y="95039"/>
            <a:ext cx="1163275" cy="4797559"/>
            <a:chOff x="4727052" y="95039"/>
            <a:chExt cx="1163275" cy="4797559"/>
          </a:xfrm>
        </p:grpSpPr>
        <p:sp>
          <p:nvSpPr>
            <p:cNvPr id="44" name="Freeform: Shape 43">
              <a:extLst>
                <a:ext uri="{FF2B5EF4-FFF2-40B4-BE49-F238E27FC236}">
                  <a16:creationId xmlns:a16="http://schemas.microsoft.com/office/drawing/2014/main" id="{66F769BD-C928-4CAC-8C79-6DA970CD836E}"/>
                </a:ext>
              </a:extLst>
            </p:cNvPr>
            <p:cNvSpPr/>
            <p:nvPr/>
          </p:nvSpPr>
          <p:spPr>
            <a:xfrm>
              <a:off x="4727052" y="95039"/>
              <a:ext cx="1163275" cy="4797559"/>
            </a:xfrm>
            <a:custGeom>
              <a:avLst/>
              <a:gdLst>
                <a:gd name="connsiteX0" fmla="*/ 11405 w 1163274"/>
                <a:gd name="connsiteY0" fmla="*/ 11405 h 4797558"/>
                <a:gd name="connsiteX1" fmla="*/ 1151870 w 1163274"/>
                <a:gd name="connsiteY1" fmla="*/ 11405 h 4797558"/>
                <a:gd name="connsiteX2" fmla="*/ 1151870 w 1163274"/>
                <a:gd name="connsiteY2" fmla="*/ 4786154 h 4797558"/>
                <a:gd name="connsiteX3" fmla="*/ 11405 w 1163274"/>
                <a:gd name="connsiteY3" fmla="*/ 4786154 h 4797558"/>
              </a:gdLst>
              <a:ahLst/>
              <a:cxnLst>
                <a:cxn ang="0">
                  <a:pos x="connsiteX0" y="connsiteY0"/>
                </a:cxn>
                <a:cxn ang="0">
                  <a:pos x="connsiteX1" y="connsiteY1"/>
                </a:cxn>
                <a:cxn ang="0">
                  <a:pos x="connsiteX2" y="connsiteY2"/>
                </a:cxn>
                <a:cxn ang="0">
                  <a:pos x="connsiteX3" y="connsiteY3"/>
                </a:cxn>
              </a:cxnLst>
              <a:rect l="l" t="t" r="r" b="b"/>
              <a:pathLst>
                <a:path w="1163274" h="4797558">
                  <a:moveTo>
                    <a:pt x="11405" y="11405"/>
                  </a:moveTo>
                  <a:lnTo>
                    <a:pt x="1151870" y="11405"/>
                  </a:lnTo>
                  <a:lnTo>
                    <a:pt x="1151870" y="4786154"/>
                  </a:lnTo>
                  <a:lnTo>
                    <a:pt x="11405" y="478615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5" name="Picture 44">
              <a:extLst>
                <a:ext uri="{FF2B5EF4-FFF2-40B4-BE49-F238E27FC236}">
                  <a16:creationId xmlns:a16="http://schemas.microsoft.com/office/drawing/2014/main" id="{FE30A319-C06F-4A58-8603-90E84800C7BB}"/>
                </a:ext>
              </a:extLst>
            </p:cNvPr>
            <p:cNvPicPr>
              <a:picLocks noChangeAspect="1"/>
            </p:cNvPicPr>
            <p:nvPr/>
          </p:nvPicPr>
          <p:blipFill>
            <a:blip r:embed="rId14"/>
            <a:stretch>
              <a:fillRect/>
            </a:stretch>
          </p:blipFill>
          <p:spPr>
            <a:xfrm>
              <a:off x="4742258" y="159665"/>
              <a:ext cx="1125259" cy="129253"/>
            </a:xfrm>
            <a:custGeom>
              <a:avLst/>
              <a:gdLst>
                <a:gd name="connsiteX0" fmla="*/ 0 w 1125259"/>
                <a:gd name="connsiteY0" fmla="*/ 0 h 129252"/>
                <a:gd name="connsiteX1" fmla="*/ 1125259 w 1125259"/>
                <a:gd name="connsiteY1" fmla="*/ 0 h 129252"/>
                <a:gd name="connsiteX2" fmla="*/ 1125259 w 1125259"/>
                <a:gd name="connsiteY2" fmla="*/ 129253 h 129252"/>
                <a:gd name="connsiteX3" fmla="*/ 0 w 1125259"/>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125259" h="129252">
                  <a:moveTo>
                    <a:pt x="0" y="0"/>
                  </a:moveTo>
                  <a:lnTo>
                    <a:pt x="1125259" y="0"/>
                  </a:lnTo>
                  <a:lnTo>
                    <a:pt x="1125259" y="129253"/>
                  </a:lnTo>
                  <a:lnTo>
                    <a:pt x="0" y="129253"/>
                  </a:lnTo>
                  <a:close/>
                </a:path>
              </a:pathLst>
            </a:custGeom>
            <a:ln/>
          </p:spPr>
        </p:pic>
        <p:sp>
          <p:nvSpPr>
            <p:cNvPr id="46" name="Freeform: Shape 45">
              <a:extLst>
                <a:ext uri="{FF2B5EF4-FFF2-40B4-BE49-F238E27FC236}">
                  <a16:creationId xmlns:a16="http://schemas.microsoft.com/office/drawing/2014/main" id="{D37E3C90-6172-4383-8C37-EDB64F796EFE}"/>
                </a:ext>
              </a:extLst>
            </p:cNvPr>
            <p:cNvSpPr/>
            <p:nvPr/>
          </p:nvSpPr>
          <p:spPr>
            <a:xfrm>
              <a:off x="4920931" y="1037824"/>
              <a:ext cx="783120" cy="524614"/>
            </a:xfrm>
            <a:custGeom>
              <a:avLst/>
              <a:gdLst>
                <a:gd name="connsiteX0" fmla="*/ 11405 w 783119"/>
                <a:gd name="connsiteY0" fmla="*/ 11405 h 524614"/>
                <a:gd name="connsiteX1" fmla="*/ 771715 w 783119"/>
                <a:gd name="connsiteY1" fmla="*/ 11405 h 524614"/>
                <a:gd name="connsiteX2" fmla="*/ 771715 w 783119"/>
                <a:gd name="connsiteY2" fmla="*/ 513210 h 524614"/>
                <a:gd name="connsiteX3" fmla="*/ 11405 w 783119"/>
                <a:gd name="connsiteY3" fmla="*/ 513210 h 524614"/>
              </a:gdLst>
              <a:ahLst/>
              <a:cxnLst>
                <a:cxn ang="0">
                  <a:pos x="connsiteX0" y="connsiteY0"/>
                </a:cxn>
                <a:cxn ang="0">
                  <a:pos x="connsiteX1" y="connsiteY1"/>
                </a:cxn>
                <a:cxn ang="0">
                  <a:pos x="connsiteX2" y="connsiteY2"/>
                </a:cxn>
                <a:cxn ang="0">
                  <a:pos x="connsiteX3" y="connsiteY3"/>
                </a:cxn>
              </a:cxnLst>
              <a:rect l="l" t="t" r="r" b="b"/>
              <a:pathLst>
                <a:path w="783119" h="524614">
                  <a:moveTo>
                    <a:pt x="11405" y="11405"/>
                  </a:moveTo>
                  <a:lnTo>
                    <a:pt x="771715" y="11405"/>
                  </a:lnTo>
                  <a:lnTo>
                    <a:pt x="771715" y="513210"/>
                  </a:lnTo>
                  <a:lnTo>
                    <a:pt x="11405" y="5132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7" name="Picture 46">
              <a:extLst>
                <a:ext uri="{FF2B5EF4-FFF2-40B4-BE49-F238E27FC236}">
                  <a16:creationId xmlns:a16="http://schemas.microsoft.com/office/drawing/2014/main" id="{C36C1B40-1823-46C5-8614-A6BEB259FBE6}"/>
                </a:ext>
              </a:extLst>
            </p:cNvPr>
            <p:cNvPicPr>
              <a:picLocks noChangeAspect="1"/>
            </p:cNvPicPr>
            <p:nvPr/>
          </p:nvPicPr>
          <p:blipFill>
            <a:blip r:embed="rId15"/>
            <a:stretch>
              <a:fillRect/>
            </a:stretch>
          </p:blipFill>
          <p:spPr>
            <a:xfrm>
              <a:off x="4939939" y="1136664"/>
              <a:ext cx="745104" cy="349743"/>
            </a:xfrm>
            <a:custGeom>
              <a:avLst/>
              <a:gdLst>
                <a:gd name="connsiteX0" fmla="*/ 0 w 745104"/>
                <a:gd name="connsiteY0" fmla="*/ 0 h 349742"/>
                <a:gd name="connsiteX1" fmla="*/ 745104 w 745104"/>
                <a:gd name="connsiteY1" fmla="*/ 0 h 349742"/>
                <a:gd name="connsiteX2" fmla="*/ 745104 w 745104"/>
                <a:gd name="connsiteY2" fmla="*/ 349743 h 349742"/>
                <a:gd name="connsiteX3" fmla="*/ 0 w 745104"/>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45104" h="349742">
                  <a:moveTo>
                    <a:pt x="0" y="0"/>
                  </a:moveTo>
                  <a:lnTo>
                    <a:pt x="745104" y="0"/>
                  </a:lnTo>
                  <a:lnTo>
                    <a:pt x="745104" y="349743"/>
                  </a:lnTo>
                  <a:lnTo>
                    <a:pt x="0" y="349743"/>
                  </a:lnTo>
                  <a:close/>
                </a:path>
              </a:pathLst>
            </a:custGeom>
            <a:ln/>
          </p:spPr>
        </p:pic>
        <p:sp>
          <p:nvSpPr>
            <p:cNvPr id="48" name="Freeform: Shape 47">
              <a:extLst>
                <a:ext uri="{FF2B5EF4-FFF2-40B4-BE49-F238E27FC236}">
                  <a16:creationId xmlns:a16="http://schemas.microsoft.com/office/drawing/2014/main" id="{AECC6D57-2F86-4616-AF13-63CE7A35F21E}"/>
                </a:ext>
              </a:extLst>
            </p:cNvPr>
            <p:cNvSpPr/>
            <p:nvPr/>
          </p:nvSpPr>
          <p:spPr>
            <a:xfrm>
              <a:off x="4947542" y="323132"/>
              <a:ext cx="729898" cy="478996"/>
            </a:xfrm>
            <a:custGeom>
              <a:avLst/>
              <a:gdLst>
                <a:gd name="connsiteX0" fmla="*/ 11405 w 729897"/>
                <a:gd name="connsiteY0" fmla="*/ 11405 h 478995"/>
                <a:gd name="connsiteX1" fmla="*/ 718493 w 729897"/>
                <a:gd name="connsiteY1" fmla="*/ 11405 h 478995"/>
                <a:gd name="connsiteX2" fmla="*/ 718493 w 729897"/>
                <a:gd name="connsiteY2" fmla="*/ 467591 h 478995"/>
                <a:gd name="connsiteX3" fmla="*/ 11405 w 729897"/>
                <a:gd name="connsiteY3" fmla="*/ 467591 h 478995"/>
              </a:gdLst>
              <a:ahLst/>
              <a:cxnLst>
                <a:cxn ang="0">
                  <a:pos x="connsiteX0" y="connsiteY0"/>
                </a:cxn>
                <a:cxn ang="0">
                  <a:pos x="connsiteX1" y="connsiteY1"/>
                </a:cxn>
                <a:cxn ang="0">
                  <a:pos x="connsiteX2" y="connsiteY2"/>
                </a:cxn>
                <a:cxn ang="0">
                  <a:pos x="connsiteX3" y="connsiteY3"/>
                </a:cxn>
              </a:cxnLst>
              <a:rect l="l" t="t" r="r" b="b"/>
              <a:pathLst>
                <a:path w="729897" h="478995">
                  <a:moveTo>
                    <a:pt x="11405" y="11405"/>
                  </a:moveTo>
                  <a:lnTo>
                    <a:pt x="718493" y="11405"/>
                  </a:lnTo>
                  <a:lnTo>
                    <a:pt x="718493" y="467591"/>
                  </a:lnTo>
                  <a:lnTo>
                    <a:pt x="11405" y="467591"/>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9" name="Picture 48">
              <a:extLst>
                <a:ext uri="{FF2B5EF4-FFF2-40B4-BE49-F238E27FC236}">
                  <a16:creationId xmlns:a16="http://schemas.microsoft.com/office/drawing/2014/main" id="{C1937AD0-E5EC-4F60-B030-E176413F92A8}"/>
                </a:ext>
              </a:extLst>
            </p:cNvPr>
            <p:cNvPicPr>
              <a:picLocks noChangeAspect="1"/>
            </p:cNvPicPr>
            <p:nvPr/>
          </p:nvPicPr>
          <p:blipFill>
            <a:blip r:embed="rId16"/>
            <a:stretch>
              <a:fillRect/>
            </a:stretch>
          </p:blipFill>
          <p:spPr>
            <a:xfrm>
              <a:off x="4962748" y="399163"/>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50" name="Freeform: Shape 49">
              <a:extLst>
                <a:ext uri="{FF2B5EF4-FFF2-40B4-BE49-F238E27FC236}">
                  <a16:creationId xmlns:a16="http://schemas.microsoft.com/office/drawing/2014/main" id="{B73755C2-7FAD-42DA-A863-E5F526756402}"/>
                </a:ext>
              </a:extLst>
            </p:cNvPr>
            <p:cNvSpPr/>
            <p:nvPr/>
          </p:nvSpPr>
          <p:spPr>
            <a:xfrm>
              <a:off x="4962748" y="1790531"/>
              <a:ext cx="691882" cy="418171"/>
            </a:xfrm>
            <a:custGeom>
              <a:avLst/>
              <a:gdLst>
                <a:gd name="connsiteX0" fmla="*/ 11405 w 691882"/>
                <a:gd name="connsiteY0" fmla="*/ 11405 h 418170"/>
                <a:gd name="connsiteX1" fmla="*/ 680478 w 691882"/>
                <a:gd name="connsiteY1" fmla="*/ 11405 h 418170"/>
                <a:gd name="connsiteX2" fmla="*/ 680478 w 691882"/>
                <a:gd name="connsiteY2" fmla="*/ 406766 h 418170"/>
                <a:gd name="connsiteX3" fmla="*/ 11405 w 691882"/>
                <a:gd name="connsiteY3" fmla="*/ 406766 h 418170"/>
              </a:gdLst>
              <a:ahLst/>
              <a:cxnLst>
                <a:cxn ang="0">
                  <a:pos x="connsiteX0" y="connsiteY0"/>
                </a:cxn>
                <a:cxn ang="0">
                  <a:pos x="connsiteX1" y="connsiteY1"/>
                </a:cxn>
                <a:cxn ang="0">
                  <a:pos x="connsiteX2" y="connsiteY2"/>
                </a:cxn>
                <a:cxn ang="0">
                  <a:pos x="connsiteX3" y="connsiteY3"/>
                </a:cxn>
              </a:cxnLst>
              <a:rect l="l" t="t" r="r" b="b"/>
              <a:pathLst>
                <a:path w="691882" h="418170">
                  <a:moveTo>
                    <a:pt x="11405" y="11405"/>
                  </a:moveTo>
                  <a:lnTo>
                    <a:pt x="680478" y="11405"/>
                  </a:lnTo>
                  <a:lnTo>
                    <a:pt x="680478" y="406766"/>
                  </a:lnTo>
                  <a:lnTo>
                    <a:pt x="11405" y="40676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1" name="Picture 50">
              <a:extLst>
                <a:ext uri="{FF2B5EF4-FFF2-40B4-BE49-F238E27FC236}">
                  <a16:creationId xmlns:a16="http://schemas.microsoft.com/office/drawing/2014/main" id="{F027B990-2055-4AAC-A9C5-1D61213382DC}"/>
                </a:ext>
              </a:extLst>
            </p:cNvPr>
            <p:cNvPicPr>
              <a:picLocks noChangeAspect="1"/>
            </p:cNvPicPr>
            <p:nvPr/>
          </p:nvPicPr>
          <p:blipFill>
            <a:blip r:embed="rId17"/>
            <a:stretch>
              <a:fillRect/>
            </a:stretch>
          </p:blipFill>
          <p:spPr>
            <a:xfrm>
              <a:off x="4977955" y="1836150"/>
              <a:ext cx="653867" cy="349743"/>
            </a:xfrm>
            <a:custGeom>
              <a:avLst/>
              <a:gdLst>
                <a:gd name="connsiteX0" fmla="*/ 0 w 653866"/>
                <a:gd name="connsiteY0" fmla="*/ 0 h 349742"/>
                <a:gd name="connsiteX1" fmla="*/ 653867 w 653866"/>
                <a:gd name="connsiteY1" fmla="*/ 0 h 349742"/>
                <a:gd name="connsiteX2" fmla="*/ 653867 w 653866"/>
                <a:gd name="connsiteY2" fmla="*/ 349743 h 349742"/>
                <a:gd name="connsiteX3" fmla="*/ 0 w 65386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53866" h="349742">
                  <a:moveTo>
                    <a:pt x="0" y="0"/>
                  </a:moveTo>
                  <a:lnTo>
                    <a:pt x="653867" y="0"/>
                  </a:lnTo>
                  <a:lnTo>
                    <a:pt x="653867" y="349743"/>
                  </a:lnTo>
                  <a:lnTo>
                    <a:pt x="0" y="349743"/>
                  </a:lnTo>
                  <a:close/>
                </a:path>
              </a:pathLst>
            </a:custGeom>
            <a:ln/>
          </p:spPr>
        </p:pic>
        <p:sp>
          <p:nvSpPr>
            <p:cNvPr id="52" name="Freeform: Shape 51">
              <a:extLst>
                <a:ext uri="{FF2B5EF4-FFF2-40B4-BE49-F238E27FC236}">
                  <a16:creationId xmlns:a16="http://schemas.microsoft.com/office/drawing/2014/main" id="{D61350D9-5C05-47BC-80DA-3A2721F80A66}"/>
                </a:ext>
              </a:extLst>
            </p:cNvPr>
            <p:cNvSpPr/>
            <p:nvPr/>
          </p:nvSpPr>
          <p:spPr>
            <a:xfrm>
              <a:off x="4985558" y="2398779"/>
              <a:ext cx="646264" cy="539820"/>
            </a:xfrm>
            <a:custGeom>
              <a:avLst/>
              <a:gdLst>
                <a:gd name="connsiteX0" fmla="*/ 11405 w 646263"/>
                <a:gd name="connsiteY0" fmla="*/ 11405 h 539820"/>
                <a:gd name="connsiteX1" fmla="*/ 634859 w 646263"/>
                <a:gd name="connsiteY1" fmla="*/ 11405 h 539820"/>
                <a:gd name="connsiteX2" fmla="*/ 634859 w 646263"/>
                <a:gd name="connsiteY2" fmla="*/ 528416 h 539820"/>
                <a:gd name="connsiteX3" fmla="*/ 11405 w 646263"/>
                <a:gd name="connsiteY3" fmla="*/ 528416 h 539820"/>
              </a:gdLst>
              <a:ahLst/>
              <a:cxnLst>
                <a:cxn ang="0">
                  <a:pos x="connsiteX0" y="connsiteY0"/>
                </a:cxn>
                <a:cxn ang="0">
                  <a:pos x="connsiteX1" y="connsiteY1"/>
                </a:cxn>
                <a:cxn ang="0">
                  <a:pos x="connsiteX2" y="connsiteY2"/>
                </a:cxn>
                <a:cxn ang="0">
                  <a:pos x="connsiteX3" y="connsiteY3"/>
                </a:cxn>
              </a:cxnLst>
              <a:rect l="l" t="t" r="r" b="b"/>
              <a:pathLst>
                <a:path w="646263" h="539820">
                  <a:moveTo>
                    <a:pt x="11405" y="11405"/>
                  </a:moveTo>
                  <a:lnTo>
                    <a:pt x="634859" y="11405"/>
                  </a:lnTo>
                  <a:lnTo>
                    <a:pt x="634859" y="528416"/>
                  </a:lnTo>
                  <a:lnTo>
                    <a:pt x="11405" y="52841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3" name="Picture 52">
              <a:extLst>
                <a:ext uri="{FF2B5EF4-FFF2-40B4-BE49-F238E27FC236}">
                  <a16:creationId xmlns:a16="http://schemas.microsoft.com/office/drawing/2014/main" id="{35892228-D3D0-43D0-8F11-38184B6B457F}"/>
                </a:ext>
              </a:extLst>
            </p:cNvPr>
            <p:cNvPicPr>
              <a:picLocks noChangeAspect="1"/>
            </p:cNvPicPr>
            <p:nvPr/>
          </p:nvPicPr>
          <p:blipFill>
            <a:blip r:embed="rId18"/>
            <a:stretch>
              <a:fillRect/>
            </a:stretch>
          </p:blipFill>
          <p:spPr>
            <a:xfrm>
              <a:off x="5000764" y="2394978"/>
              <a:ext cx="608248" cy="570233"/>
            </a:xfrm>
            <a:custGeom>
              <a:avLst/>
              <a:gdLst>
                <a:gd name="connsiteX0" fmla="*/ 0 w 608248"/>
                <a:gd name="connsiteY0" fmla="*/ 0 h 570232"/>
                <a:gd name="connsiteX1" fmla="*/ 608248 w 608248"/>
                <a:gd name="connsiteY1" fmla="*/ 0 h 570232"/>
                <a:gd name="connsiteX2" fmla="*/ 608248 w 608248"/>
                <a:gd name="connsiteY2" fmla="*/ 570233 h 570232"/>
                <a:gd name="connsiteX3" fmla="*/ 0 w 608248"/>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608248" h="570232">
                  <a:moveTo>
                    <a:pt x="0" y="0"/>
                  </a:moveTo>
                  <a:lnTo>
                    <a:pt x="608248" y="0"/>
                  </a:lnTo>
                  <a:lnTo>
                    <a:pt x="608248" y="570233"/>
                  </a:lnTo>
                  <a:lnTo>
                    <a:pt x="0" y="570233"/>
                  </a:lnTo>
                  <a:close/>
                </a:path>
              </a:pathLst>
            </a:custGeom>
            <a:ln/>
          </p:spPr>
        </p:pic>
        <p:sp>
          <p:nvSpPr>
            <p:cNvPr id="54" name="Freeform: Shape 53">
              <a:extLst>
                <a:ext uri="{FF2B5EF4-FFF2-40B4-BE49-F238E27FC236}">
                  <a16:creationId xmlns:a16="http://schemas.microsoft.com/office/drawing/2014/main" id="{F960910F-C1E1-4A53-A02A-873B891B5E0C}"/>
                </a:ext>
              </a:extLst>
            </p:cNvPr>
            <p:cNvSpPr/>
            <p:nvPr/>
          </p:nvSpPr>
          <p:spPr>
            <a:xfrm>
              <a:off x="4860106" y="3143884"/>
              <a:ext cx="912372" cy="471392"/>
            </a:xfrm>
            <a:custGeom>
              <a:avLst/>
              <a:gdLst>
                <a:gd name="connsiteX0" fmla="*/ 11405 w 912372"/>
                <a:gd name="connsiteY0" fmla="*/ 11405 h 471392"/>
                <a:gd name="connsiteX1" fmla="*/ 900968 w 912372"/>
                <a:gd name="connsiteY1" fmla="*/ 11405 h 471392"/>
                <a:gd name="connsiteX2" fmla="*/ 900968 w 912372"/>
                <a:gd name="connsiteY2" fmla="*/ 459988 h 471392"/>
                <a:gd name="connsiteX3" fmla="*/ 11405 w 912372"/>
                <a:gd name="connsiteY3" fmla="*/ 459988 h 471392"/>
              </a:gdLst>
              <a:ahLst/>
              <a:cxnLst>
                <a:cxn ang="0">
                  <a:pos x="connsiteX0" y="connsiteY0"/>
                </a:cxn>
                <a:cxn ang="0">
                  <a:pos x="connsiteX1" y="connsiteY1"/>
                </a:cxn>
                <a:cxn ang="0">
                  <a:pos x="connsiteX2" y="connsiteY2"/>
                </a:cxn>
                <a:cxn ang="0">
                  <a:pos x="connsiteX3" y="connsiteY3"/>
                </a:cxn>
              </a:cxnLst>
              <a:rect l="l" t="t" r="r" b="b"/>
              <a:pathLst>
                <a:path w="912372" h="471392">
                  <a:moveTo>
                    <a:pt x="11405" y="11405"/>
                  </a:moveTo>
                  <a:lnTo>
                    <a:pt x="900968" y="11405"/>
                  </a:lnTo>
                  <a:lnTo>
                    <a:pt x="900968" y="459988"/>
                  </a:lnTo>
                  <a:lnTo>
                    <a:pt x="11405" y="45998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5" name="Picture 54">
              <a:extLst>
                <a:ext uri="{FF2B5EF4-FFF2-40B4-BE49-F238E27FC236}">
                  <a16:creationId xmlns:a16="http://schemas.microsoft.com/office/drawing/2014/main" id="{438EEC73-EBAF-436C-B7C5-B6CE3724DBB8}"/>
                </a:ext>
              </a:extLst>
            </p:cNvPr>
            <p:cNvPicPr>
              <a:picLocks noChangeAspect="1"/>
            </p:cNvPicPr>
            <p:nvPr/>
          </p:nvPicPr>
          <p:blipFill>
            <a:blip r:embed="rId19"/>
            <a:stretch>
              <a:fillRect/>
            </a:stretch>
          </p:blipFill>
          <p:spPr>
            <a:xfrm>
              <a:off x="4879114" y="3162891"/>
              <a:ext cx="874357" cy="463789"/>
            </a:xfrm>
            <a:custGeom>
              <a:avLst/>
              <a:gdLst>
                <a:gd name="connsiteX0" fmla="*/ 0 w 874356"/>
                <a:gd name="connsiteY0" fmla="*/ 0 h 463789"/>
                <a:gd name="connsiteX1" fmla="*/ 874357 w 874356"/>
                <a:gd name="connsiteY1" fmla="*/ 0 h 463789"/>
                <a:gd name="connsiteX2" fmla="*/ 874357 w 874356"/>
                <a:gd name="connsiteY2" fmla="*/ 463789 h 463789"/>
                <a:gd name="connsiteX3" fmla="*/ 0 w 874356"/>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74356" h="463789">
                  <a:moveTo>
                    <a:pt x="0" y="0"/>
                  </a:moveTo>
                  <a:lnTo>
                    <a:pt x="874357" y="0"/>
                  </a:lnTo>
                  <a:lnTo>
                    <a:pt x="874357" y="463789"/>
                  </a:lnTo>
                  <a:lnTo>
                    <a:pt x="0" y="463789"/>
                  </a:lnTo>
                  <a:close/>
                </a:path>
              </a:pathLst>
            </a:custGeom>
            <a:ln/>
          </p:spPr>
        </p:pic>
        <p:sp>
          <p:nvSpPr>
            <p:cNvPr id="56" name="Freeform: Shape 55">
              <a:extLst>
                <a:ext uri="{FF2B5EF4-FFF2-40B4-BE49-F238E27FC236}">
                  <a16:creationId xmlns:a16="http://schemas.microsoft.com/office/drawing/2014/main" id="{EE99EA79-0421-43C8-BFFE-4C9F72195083}"/>
                </a:ext>
              </a:extLst>
            </p:cNvPr>
            <p:cNvSpPr/>
            <p:nvPr/>
          </p:nvSpPr>
          <p:spPr>
            <a:xfrm>
              <a:off x="5012168" y="3782544"/>
              <a:ext cx="608248" cy="440980"/>
            </a:xfrm>
            <a:custGeom>
              <a:avLst/>
              <a:gdLst>
                <a:gd name="connsiteX0" fmla="*/ 11405 w 608248"/>
                <a:gd name="connsiteY0" fmla="*/ 11405 h 440980"/>
                <a:gd name="connsiteX1" fmla="*/ 596844 w 608248"/>
                <a:gd name="connsiteY1" fmla="*/ 11405 h 440980"/>
                <a:gd name="connsiteX2" fmla="*/ 596844 w 608248"/>
                <a:gd name="connsiteY2" fmla="*/ 429575 h 440980"/>
                <a:gd name="connsiteX3" fmla="*/ 11405 w 608248"/>
                <a:gd name="connsiteY3" fmla="*/ 429575 h 440980"/>
              </a:gdLst>
              <a:ahLst/>
              <a:cxnLst>
                <a:cxn ang="0">
                  <a:pos x="connsiteX0" y="connsiteY0"/>
                </a:cxn>
                <a:cxn ang="0">
                  <a:pos x="connsiteX1" y="connsiteY1"/>
                </a:cxn>
                <a:cxn ang="0">
                  <a:pos x="connsiteX2" y="connsiteY2"/>
                </a:cxn>
                <a:cxn ang="0">
                  <a:pos x="connsiteX3" y="connsiteY3"/>
                </a:cxn>
              </a:cxnLst>
              <a:rect l="l" t="t" r="r" b="b"/>
              <a:pathLst>
                <a:path w="608248" h="440980">
                  <a:moveTo>
                    <a:pt x="11405" y="11405"/>
                  </a:moveTo>
                  <a:lnTo>
                    <a:pt x="596844" y="11405"/>
                  </a:lnTo>
                  <a:lnTo>
                    <a:pt x="596844" y="429575"/>
                  </a:lnTo>
                  <a:lnTo>
                    <a:pt x="11405" y="42957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7" name="Picture 56">
              <a:extLst>
                <a:ext uri="{FF2B5EF4-FFF2-40B4-BE49-F238E27FC236}">
                  <a16:creationId xmlns:a16="http://schemas.microsoft.com/office/drawing/2014/main" id="{36401A5F-BFC9-4A68-BED1-1405328EC49B}"/>
                </a:ext>
              </a:extLst>
            </p:cNvPr>
            <p:cNvPicPr>
              <a:picLocks noChangeAspect="1"/>
            </p:cNvPicPr>
            <p:nvPr/>
          </p:nvPicPr>
          <p:blipFill>
            <a:blip r:embed="rId20"/>
            <a:stretch>
              <a:fillRect/>
            </a:stretch>
          </p:blipFill>
          <p:spPr>
            <a:xfrm>
              <a:off x="5031176" y="3843369"/>
              <a:ext cx="570233" cy="349743"/>
            </a:xfrm>
            <a:custGeom>
              <a:avLst/>
              <a:gdLst>
                <a:gd name="connsiteX0" fmla="*/ 0 w 570232"/>
                <a:gd name="connsiteY0" fmla="*/ 0 h 349742"/>
                <a:gd name="connsiteX1" fmla="*/ 570233 w 570232"/>
                <a:gd name="connsiteY1" fmla="*/ 0 h 349742"/>
                <a:gd name="connsiteX2" fmla="*/ 570233 w 570232"/>
                <a:gd name="connsiteY2" fmla="*/ 349743 h 349742"/>
                <a:gd name="connsiteX3" fmla="*/ 0 w 57023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570232" h="349742">
                  <a:moveTo>
                    <a:pt x="0" y="0"/>
                  </a:moveTo>
                  <a:lnTo>
                    <a:pt x="570233" y="0"/>
                  </a:lnTo>
                  <a:lnTo>
                    <a:pt x="570233" y="349743"/>
                  </a:lnTo>
                  <a:lnTo>
                    <a:pt x="0" y="349743"/>
                  </a:lnTo>
                  <a:close/>
                </a:path>
              </a:pathLst>
            </a:custGeom>
            <a:ln/>
          </p:spPr>
        </p:pic>
        <p:sp>
          <p:nvSpPr>
            <p:cNvPr id="58" name="Freeform: Shape 57">
              <a:extLst>
                <a:ext uri="{FF2B5EF4-FFF2-40B4-BE49-F238E27FC236}">
                  <a16:creationId xmlns:a16="http://schemas.microsoft.com/office/drawing/2014/main" id="{1001CE46-ECCD-494C-A1FC-2A7EBD86B692}"/>
                </a:ext>
              </a:extLst>
            </p:cNvPr>
            <p:cNvSpPr/>
            <p:nvPr/>
          </p:nvSpPr>
          <p:spPr>
            <a:xfrm>
              <a:off x="5072993" y="4421205"/>
              <a:ext cx="486599" cy="410568"/>
            </a:xfrm>
            <a:custGeom>
              <a:avLst/>
              <a:gdLst>
                <a:gd name="connsiteX0" fmla="*/ 11405 w 486598"/>
                <a:gd name="connsiteY0" fmla="*/ 11405 h 410567"/>
                <a:gd name="connsiteX1" fmla="*/ 475194 w 486598"/>
                <a:gd name="connsiteY1" fmla="*/ 11405 h 410567"/>
                <a:gd name="connsiteX2" fmla="*/ 475194 w 486598"/>
                <a:gd name="connsiteY2" fmla="*/ 399163 h 410567"/>
                <a:gd name="connsiteX3" fmla="*/ 11405 w 486598"/>
                <a:gd name="connsiteY3" fmla="*/ 399163 h 410567"/>
              </a:gdLst>
              <a:ahLst/>
              <a:cxnLst>
                <a:cxn ang="0">
                  <a:pos x="connsiteX0" y="connsiteY0"/>
                </a:cxn>
                <a:cxn ang="0">
                  <a:pos x="connsiteX1" y="connsiteY1"/>
                </a:cxn>
                <a:cxn ang="0">
                  <a:pos x="connsiteX2" y="connsiteY2"/>
                </a:cxn>
                <a:cxn ang="0">
                  <a:pos x="connsiteX3" y="connsiteY3"/>
                </a:cxn>
              </a:cxnLst>
              <a:rect l="l" t="t" r="r" b="b"/>
              <a:pathLst>
                <a:path w="486598" h="410567">
                  <a:moveTo>
                    <a:pt x="11405" y="11405"/>
                  </a:moveTo>
                  <a:lnTo>
                    <a:pt x="475194" y="11405"/>
                  </a:lnTo>
                  <a:lnTo>
                    <a:pt x="475194" y="399163"/>
                  </a:lnTo>
                  <a:lnTo>
                    <a:pt x="11405" y="39916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9" name="Picture 58">
              <a:extLst>
                <a:ext uri="{FF2B5EF4-FFF2-40B4-BE49-F238E27FC236}">
                  <a16:creationId xmlns:a16="http://schemas.microsoft.com/office/drawing/2014/main" id="{74C60573-2159-4DC4-A8EE-8B1613923B0C}"/>
                </a:ext>
              </a:extLst>
            </p:cNvPr>
            <p:cNvPicPr>
              <a:picLocks noChangeAspect="1"/>
            </p:cNvPicPr>
            <p:nvPr/>
          </p:nvPicPr>
          <p:blipFill>
            <a:blip r:embed="rId21"/>
            <a:stretch>
              <a:fillRect/>
            </a:stretch>
          </p:blipFill>
          <p:spPr>
            <a:xfrm>
              <a:off x="5092001" y="4466824"/>
              <a:ext cx="448583" cy="349743"/>
            </a:xfrm>
            <a:custGeom>
              <a:avLst/>
              <a:gdLst>
                <a:gd name="connsiteX0" fmla="*/ 0 w 448583"/>
                <a:gd name="connsiteY0" fmla="*/ 0 h 349742"/>
                <a:gd name="connsiteX1" fmla="*/ 448583 w 448583"/>
                <a:gd name="connsiteY1" fmla="*/ 0 h 349742"/>
                <a:gd name="connsiteX2" fmla="*/ 448583 w 448583"/>
                <a:gd name="connsiteY2" fmla="*/ 349743 h 349742"/>
                <a:gd name="connsiteX3" fmla="*/ 0 w 44858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448583" h="349742">
                  <a:moveTo>
                    <a:pt x="0" y="0"/>
                  </a:moveTo>
                  <a:lnTo>
                    <a:pt x="448583" y="0"/>
                  </a:lnTo>
                  <a:lnTo>
                    <a:pt x="448583" y="349743"/>
                  </a:lnTo>
                  <a:lnTo>
                    <a:pt x="0" y="349743"/>
                  </a:lnTo>
                  <a:close/>
                </a:path>
              </a:pathLst>
            </a:custGeom>
            <a:ln/>
          </p:spPr>
        </p:pic>
        <p:sp>
          <p:nvSpPr>
            <p:cNvPr id="60" name="Freeform: Shape 59">
              <a:extLst>
                <a:ext uri="{FF2B5EF4-FFF2-40B4-BE49-F238E27FC236}">
                  <a16:creationId xmlns:a16="http://schemas.microsoft.com/office/drawing/2014/main" id="{D1716420-D6BD-4BB8-9A48-AFF5E84B115E}"/>
                </a:ext>
              </a:extLst>
            </p:cNvPr>
            <p:cNvSpPr/>
            <p:nvPr/>
          </p:nvSpPr>
          <p:spPr>
            <a:xfrm>
              <a:off x="5306409" y="785021"/>
              <a:ext cx="7603" cy="205284"/>
            </a:xfrm>
            <a:custGeom>
              <a:avLst/>
              <a:gdLst>
                <a:gd name="connsiteX0" fmla="*/ 5702 w 7603"/>
                <a:gd name="connsiteY0" fmla="*/ 5702 h 205283"/>
                <a:gd name="connsiteX1" fmla="*/ 6843 w 7603"/>
                <a:gd name="connsiteY1" fmla="*/ 134955 h 205283"/>
                <a:gd name="connsiteX2" fmla="*/ 6235 w 7603"/>
                <a:gd name="connsiteY2" fmla="*/ 202471 h 205283"/>
              </a:gdLst>
              <a:ahLst/>
              <a:cxnLst>
                <a:cxn ang="0">
                  <a:pos x="connsiteX0" y="connsiteY0"/>
                </a:cxn>
                <a:cxn ang="0">
                  <a:pos x="connsiteX1" y="connsiteY1"/>
                </a:cxn>
                <a:cxn ang="0">
                  <a:pos x="connsiteX2" y="connsiteY2"/>
                </a:cxn>
              </a:cxnLst>
              <a:rect l="l" t="t" r="r" b="b"/>
              <a:pathLst>
                <a:path w="7603" h="205283">
                  <a:moveTo>
                    <a:pt x="5702" y="5702"/>
                  </a:moveTo>
                  <a:lnTo>
                    <a:pt x="6843" y="134955"/>
                  </a:lnTo>
                  <a:lnTo>
                    <a:pt x="6235" y="202471"/>
                  </a:lnTo>
                </a:path>
              </a:pathLst>
            </a:custGeom>
            <a:noFill/>
            <a:ln w="9525" cap="flat">
              <a:solidFill>
                <a:srgbClr val="000000"/>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6745C61-2BBB-4074-9B10-665D5CF2B891}"/>
                </a:ext>
              </a:extLst>
            </p:cNvPr>
            <p:cNvSpPr/>
            <p:nvPr/>
          </p:nvSpPr>
          <p:spPr>
            <a:xfrm>
              <a:off x="5280330" y="981561"/>
              <a:ext cx="60825" cy="60825"/>
            </a:xfrm>
            <a:custGeom>
              <a:avLst/>
              <a:gdLst>
                <a:gd name="connsiteX0" fmla="*/ 31857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857"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A9ED32B-BE37-4D41-8E2F-CE6A5B58D5CB}"/>
                </a:ext>
              </a:extLst>
            </p:cNvPr>
            <p:cNvSpPr/>
            <p:nvPr/>
          </p:nvSpPr>
          <p:spPr>
            <a:xfrm>
              <a:off x="5304812" y="1545331"/>
              <a:ext cx="7603" cy="197681"/>
            </a:xfrm>
            <a:custGeom>
              <a:avLst/>
              <a:gdLst>
                <a:gd name="connsiteX0" fmla="*/ 7299 w 7603"/>
                <a:gd name="connsiteY0" fmla="*/ 5702 h 197680"/>
                <a:gd name="connsiteX1" fmla="*/ 6919 w 7603"/>
                <a:gd name="connsiteY1" fmla="*/ 131914 h 197680"/>
                <a:gd name="connsiteX2" fmla="*/ 5702 w 7603"/>
                <a:gd name="connsiteY2" fmla="*/ 194868 h 197680"/>
              </a:gdLst>
              <a:ahLst/>
              <a:cxnLst>
                <a:cxn ang="0">
                  <a:pos x="connsiteX0" y="connsiteY0"/>
                </a:cxn>
                <a:cxn ang="0">
                  <a:pos x="connsiteX1" y="connsiteY1"/>
                </a:cxn>
                <a:cxn ang="0">
                  <a:pos x="connsiteX2" y="connsiteY2"/>
                </a:cxn>
              </a:cxnLst>
              <a:rect l="l" t="t" r="r" b="b"/>
              <a:pathLst>
                <a:path w="7603" h="197680">
                  <a:moveTo>
                    <a:pt x="7299" y="5702"/>
                  </a:moveTo>
                  <a:lnTo>
                    <a:pt x="6919" y="131914"/>
                  </a:lnTo>
                  <a:lnTo>
                    <a:pt x="5702" y="194868"/>
                  </a:lnTo>
                </a:path>
              </a:pathLst>
            </a:custGeom>
            <a:noFill/>
            <a:ln w="9525" cap="flat">
              <a:solidFill>
                <a:srgbClr val="000000"/>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CB0BA3BC-77B6-48BD-BC40-31ADE9376EFD}"/>
                </a:ext>
              </a:extLst>
            </p:cNvPr>
            <p:cNvSpPr/>
            <p:nvPr/>
          </p:nvSpPr>
          <p:spPr>
            <a:xfrm>
              <a:off x="5278201" y="1734040"/>
              <a:ext cx="60825" cy="60825"/>
            </a:xfrm>
            <a:custGeom>
              <a:avLst/>
              <a:gdLst>
                <a:gd name="connsiteX0" fmla="*/ 31325 w 60824"/>
                <a:gd name="connsiteY0" fmla="*/ 59380 h 60824"/>
                <a:gd name="connsiteX1" fmla="*/ 5702 w 60824"/>
                <a:gd name="connsiteY1" fmla="*/ 5702 h 60824"/>
                <a:gd name="connsiteX2" fmla="*/ 58924 w 60824"/>
                <a:gd name="connsiteY2" fmla="*/ 6691 h 60824"/>
              </a:gdLst>
              <a:ahLst/>
              <a:cxnLst>
                <a:cxn ang="0">
                  <a:pos x="connsiteX0" y="connsiteY0"/>
                </a:cxn>
                <a:cxn ang="0">
                  <a:pos x="connsiteX1" y="connsiteY1"/>
                </a:cxn>
                <a:cxn ang="0">
                  <a:pos x="connsiteX2" y="connsiteY2"/>
                </a:cxn>
              </a:cxnLst>
              <a:rect l="l" t="t" r="r" b="b"/>
              <a:pathLst>
                <a:path w="60824" h="60824">
                  <a:moveTo>
                    <a:pt x="31325" y="59380"/>
                  </a:moveTo>
                  <a:lnTo>
                    <a:pt x="5702" y="5702"/>
                  </a:lnTo>
                  <a:lnTo>
                    <a:pt x="58924" y="669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8DDC084-A4DE-4889-835F-483E4C985FAA}"/>
                </a:ext>
              </a:extLst>
            </p:cNvPr>
            <p:cNvSpPr/>
            <p:nvPr/>
          </p:nvSpPr>
          <p:spPr>
            <a:xfrm>
              <a:off x="5303672" y="2191595"/>
              <a:ext cx="7603" cy="159665"/>
            </a:xfrm>
            <a:custGeom>
              <a:avLst/>
              <a:gdLst>
                <a:gd name="connsiteX0" fmla="*/ 5702 w 7603"/>
                <a:gd name="connsiteY0" fmla="*/ 5702 h 159665"/>
                <a:gd name="connsiteX1" fmla="*/ 6539 w 7603"/>
                <a:gd name="connsiteY1" fmla="*/ 112146 h 159665"/>
                <a:gd name="connsiteX2" fmla="*/ 5778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539" y="112146"/>
                  </a:lnTo>
                  <a:lnTo>
                    <a:pt x="5778" y="156852"/>
                  </a:lnTo>
                </a:path>
              </a:pathLst>
            </a:custGeom>
            <a:noFill/>
            <a:ln w="9525" cap="flat">
              <a:solidFill>
                <a:srgbClr val="000000"/>
              </a:solid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F5E67278-FA00-4A92-BF43-7EE65A953EB5}"/>
                </a:ext>
              </a:extLst>
            </p:cNvPr>
            <p:cNvSpPr/>
            <p:nvPr/>
          </p:nvSpPr>
          <p:spPr>
            <a:xfrm>
              <a:off x="5277136" y="2342288"/>
              <a:ext cx="60825" cy="60825"/>
            </a:xfrm>
            <a:custGeom>
              <a:avLst/>
              <a:gdLst>
                <a:gd name="connsiteX0" fmla="*/ 31401 w 60824"/>
                <a:gd name="connsiteY0" fmla="*/ 59380 h 60824"/>
                <a:gd name="connsiteX1" fmla="*/ 5702 w 60824"/>
                <a:gd name="connsiteY1" fmla="*/ 5702 h 60824"/>
                <a:gd name="connsiteX2" fmla="*/ 58924 w 60824"/>
                <a:gd name="connsiteY2" fmla="*/ 6615 h 60824"/>
              </a:gdLst>
              <a:ahLst/>
              <a:cxnLst>
                <a:cxn ang="0">
                  <a:pos x="connsiteX0" y="connsiteY0"/>
                </a:cxn>
                <a:cxn ang="0">
                  <a:pos x="connsiteX1" y="connsiteY1"/>
                </a:cxn>
                <a:cxn ang="0">
                  <a:pos x="connsiteX2" y="connsiteY2"/>
                </a:cxn>
              </a:cxnLst>
              <a:rect l="l" t="t" r="r" b="b"/>
              <a:pathLst>
                <a:path w="60824" h="60824">
                  <a:moveTo>
                    <a:pt x="31401" y="59380"/>
                  </a:moveTo>
                  <a:lnTo>
                    <a:pt x="5702" y="5702"/>
                  </a:lnTo>
                  <a:lnTo>
                    <a:pt x="58924" y="661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5F0B169-B257-475C-9F2A-07ABD68BDA63}"/>
                </a:ext>
              </a:extLst>
            </p:cNvPr>
            <p:cNvSpPr/>
            <p:nvPr/>
          </p:nvSpPr>
          <p:spPr>
            <a:xfrm>
              <a:off x="5302683" y="2921493"/>
              <a:ext cx="7603" cy="174871"/>
            </a:xfrm>
            <a:custGeom>
              <a:avLst/>
              <a:gdLst>
                <a:gd name="connsiteX0" fmla="*/ 5702 w 7603"/>
                <a:gd name="connsiteY0" fmla="*/ 5702 h 174871"/>
                <a:gd name="connsiteX1" fmla="*/ 6006 w 7603"/>
                <a:gd name="connsiteY1" fmla="*/ 119749 h 174871"/>
                <a:gd name="connsiteX2" fmla="*/ 9352 w 7603"/>
                <a:gd name="connsiteY2" fmla="*/ 172210 h 174871"/>
              </a:gdLst>
              <a:ahLst/>
              <a:cxnLst>
                <a:cxn ang="0">
                  <a:pos x="connsiteX0" y="connsiteY0"/>
                </a:cxn>
                <a:cxn ang="0">
                  <a:pos x="connsiteX1" y="connsiteY1"/>
                </a:cxn>
                <a:cxn ang="0">
                  <a:pos x="connsiteX2" y="connsiteY2"/>
                </a:cxn>
              </a:cxnLst>
              <a:rect l="l" t="t" r="r" b="b"/>
              <a:pathLst>
                <a:path w="7603" h="174871">
                  <a:moveTo>
                    <a:pt x="5702" y="5702"/>
                  </a:moveTo>
                  <a:lnTo>
                    <a:pt x="6006" y="119749"/>
                  </a:lnTo>
                  <a:lnTo>
                    <a:pt x="9352" y="172210"/>
                  </a:lnTo>
                </a:path>
              </a:pathLst>
            </a:custGeom>
            <a:noFill/>
            <a:ln w="9525" cap="flat">
              <a:solidFill>
                <a:srgbClr val="000000"/>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79E851EE-D1F8-40E3-941B-99760E86E067}"/>
                </a:ext>
              </a:extLst>
            </p:cNvPr>
            <p:cNvSpPr/>
            <p:nvPr/>
          </p:nvSpPr>
          <p:spPr>
            <a:xfrm>
              <a:off x="5279798" y="3086328"/>
              <a:ext cx="60825" cy="60825"/>
            </a:xfrm>
            <a:custGeom>
              <a:avLst/>
              <a:gdLst>
                <a:gd name="connsiteX0" fmla="*/ 35659 w 60824"/>
                <a:gd name="connsiteY0" fmla="*/ 60445 h 60824"/>
                <a:gd name="connsiteX1" fmla="*/ 5702 w 60824"/>
                <a:gd name="connsiteY1" fmla="*/ 9048 h 60824"/>
                <a:gd name="connsiteX2" fmla="*/ 58772 w 60824"/>
                <a:gd name="connsiteY2" fmla="*/ 5702 h 60824"/>
              </a:gdLst>
              <a:ahLst/>
              <a:cxnLst>
                <a:cxn ang="0">
                  <a:pos x="connsiteX0" y="connsiteY0"/>
                </a:cxn>
                <a:cxn ang="0">
                  <a:pos x="connsiteX1" y="connsiteY1"/>
                </a:cxn>
                <a:cxn ang="0">
                  <a:pos x="connsiteX2" y="connsiteY2"/>
                </a:cxn>
              </a:cxnLst>
              <a:rect l="l" t="t" r="r" b="b"/>
              <a:pathLst>
                <a:path w="60824" h="60824">
                  <a:moveTo>
                    <a:pt x="35659" y="60445"/>
                  </a:moveTo>
                  <a:lnTo>
                    <a:pt x="5702" y="9048"/>
                  </a:lnTo>
                  <a:lnTo>
                    <a:pt x="5877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CDAF31D-2CA5-49EF-B11C-759EB5FE2C41}"/>
                </a:ext>
              </a:extLst>
            </p:cNvPr>
            <p:cNvSpPr/>
            <p:nvPr/>
          </p:nvSpPr>
          <p:spPr>
            <a:xfrm>
              <a:off x="5310286" y="3598169"/>
              <a:ext cx="7603" cy="136856"/>
            </a:xfrm>
            <a:custGeom>
              <a:avLst/>
              <a:gdLst>
                <a:gd name="connsiteX0" fmla="*/ 5702 w 7603"/>
                <a:gd name="connsiteY0" fmla="*/ 5702 h 136855"/>
                <a:gd name="connsiteX1" fmla="*/ 6006 w 7603"/>
                <a:gd name="connsiteY1" fmla="*/ 101501 h 136855"/>
                <a:gd name="connsiteX2" fmla="*/ 5854 w 7603"/>
                <a:gd name="connsiteY2" fmla="*/ 134043 h 136855"/>
              </a:gdLst>
              <a:ahLst/>
              <a:cxnLst>
                <a:cxn ang="0">
                  <a:pos x="connsiteX0" y="connsiteY0"/>
                </a:cxn>
                <a:cxn ang="0">
                  <a:pos x="connsiteX1" y="connsiteY1"/>
                </a:cxn>
                <a:cxn ang="0">
                  <a:pos x="connsiteX2" y="connsiteY2"/>
                </a:cxn>
              </a:cxnLst>
              <a:rect l="l" t="t" r="r" b="b"/>
              <a:pathLst>
                <a:path w="7603" h="136855">
                  <a:moveTo>
                    <a:pt x="5702" y="5702"/>
                  </a:moveTo>
                  <a:lnTo>
                    <a:pt x="6006" y="101501"/>
                  </a:lnTo>
                  <a:lnTo>
                    <a:pt x="5854" y="134043"/>
                  </a:lnTo>
                </a:path>
              </a:pathLst>
            </a:custGeom>
            <a:noFill/>
            <a:ln w="9525" cap="flat">
              <a:solidFill>
                <a:srgbClr val="000000"/>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2B5BFCB-59FD-48A5-B7CA-217D507C86DC}"/>
                </a:ext>
              </a:extLst>
            </p:cNvPr>
            <p:cNvSpPr/>
            <p:nvPr/>
          </p:nvSpPr>
          <p:spPr>
            <a:xfrm>
              <a:off x="5283827" y="3726433"/>
              <a:ext cx="60825" cy="60825"/>
            </a:xfrm>
            <a:custGeom>
              <a:avLst/>
              <a:gdLst>
                <a:gd name="connsiteX0" fmla="*/ 32085 w 60824"/>
                <a:gd name="connsiteY0" fmla="*/ 59000 h 60824"/>
                <a:gd name="connsiteX1" fmla="*/ 5702 w 60824"/>
                <a:gd name="connsiteY1" fmla="*/ 5702 h 60824"/>
                <a:gd name="connsiteX2" fmla="*/ 58924 w 60824"/>
                <a:gd name="connsiteY2" fmla="*/ 5930 h 60824"/>
              </a:gdLst>
              <a:ahLst/>
              <a:cxnLst>
                <a:cxn ang="0">
                  <a:pos x="connsiteX0" y="connsiteY0"/>
                </a:cxn>
                <a:cxn ang="0">
                  <a:pos x="connsiteX1" y="connsiteY1"/>
                </a:cxn>
                <a:cxn ang="0">
                  <a:pos x="connsiteX2" y="connsiteY2"/>
                </a:cxn>
              </a:cxnLst>
              <a:rect l="l" t="t" r="r" b="b"/>
              <a:pathLst>
                <a:path w="60824" h="60824">
                  <a:moveTo>
                    <a:pt x="32085" y="59000"/>
                  </a:moveTo>
                  <a:lnTo>
                    <a:pt x="5702" y="5702"/>
                  </a:lnTo>
                  <a:lnTo>
                    <a:pt x="58924" y="5930"/>
                  </a:lnTo>
                  <a:close/>
                </a:path>
              </a:pathLst>
            </a:custGeom>
            <a:solidFill>
              <a:srgbClr val="000000"/>
            </a:solidFill>
            <a:ln w="9525" cap="flat">
              <a:solidFill>
                <a:srgbClr val="000000"/>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98EFC599-E92D-40C3-81CA-7BFBDA876E72}"/>
                </a:ext>
              </a:extLst>
            </p:cNvPr>
            <p:cNvSpPr/>
            <p:nvPr/>
          </p:nvSpPr>
          <p:spPr>
            <a:xfrm>
              <a:off x="5310134" y="4206417"/>
              <a:ext cx="7603" cy="167268"/>
            </a:xfrm>
            <a:custGeom>
              <a:avLst/>
              <a:gdLst>
                <a:gd name="connsiteX0" fmla="*/ 5702 w 7603"/>
                <a:gd name="connsiteY0" fmla="*/ 5702 h 167268"/>
                <a:gd name="connsiteX1" fmla="*/ 6158 w 7603"/>
                <a:gd name="connsiteY1" fmla="*/ 116707 h 167268"/>
                <a:gd name="connsiteX2" fmla="*/ 6539 w 7603"/>
                <a:gd name="connsiteY2" fmla="*/ 164455 h 167268"/>
              </a:gdLst>
              <a:ahLst/>
              <a:cxnLst>
                <a:cxn ang="0">
                  <a:pos x="connsiteX0" y="connsiteY0"/>
                </a:cxn>
                <a:cxn ang="0">
                  <a:pos x="connsiteX1" y="connsiteY1"/>
                </a:cxn>
                <a:cxn ang="0">
                  <a:pos x="connsiteX2" y="connsiteY2"/>
                </a:cxn>
              </a:cxnLst>
              <a:rect l="l" t="t" r="r" b="b"/>
              <a:pathLst>
                <a:path w="7603" h="167268">
                  <a:moveTo>
                    <a:pt x="5702" y="5702"/>
                  </a:moveTo>
                  <a:lnTo>
                    <a:pt x="6158" y="116707"/>
                  </a:lnTo>
                  <a:lnTo>
                    <a:pt x="6539" y="164455"/>
                  </a:lnTo>
                </a:path>
              </a:pathLst>
            </a:custGeom>
            <a:noFill/>
            <a:ln w="9525" cap="flat">
              <a:solidFill>
                <a:srgbClr val="000000"/>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4B01DDE-50EA-46EB-B276-95AD156AA9DD}"/>
                </a:ext>
              </a:extLst>
            </p:cNvPr>
            <p:cNvSpPr/>
            <p:nvPr/>
          </p:nvSpPr>
          <p:spPr>
            <a:xfrm>
              <a:off x="5284360" y="4365018"/>
              <a:ext cx="60825" cy="60825"/>
            </a:xfrm>
            <a:custGeom>
              <a:avLst/>
              <a:gdLst>
                <a:gd name="connsiteX0" fmla="*/ 32693 w 60824"/>
                <a:gd name="connsiteY0" fmla="*/ 59076 h 60824"/>
                <a:gd name="connsiteX1" fmla="*/ 5702 w 60824"/>
                <a:gd name="connsiteY1" fmla="*/ 608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693" y="59076"/>
                  </a:moveTo>
                  <a:lnTo>
                    <a:pt x="5702" y="608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72" name="Freeform: Shape 71">
            <a:extLst>
              <a:ext uri="{FF2B5EF4-FFF2-40B4-BE49-F238E27FC236}">
                <a16:creationId xmlns:a16="http://schemas.microsoft.com/office/drawing/2014/main" id="{B56C620A-7E49-4940-B842-4357211F2550}"/>
              </a:ext>
            </a:extLst>
          </p:cNvPr>
          <p:cNvSpPr/>
          <p:nvPr/>
        </p:nvSpPr>
        <p:spPr>
          <a:xfrm>
            <a:off x="3261554" y="5476136"/>
            <a:ext cx="1376162" cy="646264"/>
          </a:xfrm>
          <a:custGeom>
            <a:avLst/>
            <a:gdLst>
              <a:gd name="connsiteX0" fmla="*/ 5702 w 1376161"/>
              <a:gd name="connsiteY0" fmla="*/ 5702 h 646263"/>
              <a:gd name="connsiteX1" fmla="*/ 1374261 w 1376161"/>
              <a:gd name="connsiteY1" fmla="*/ 5702 h 646263"/>
              <a:gd name="connsiteX2" fmla="*/ 1374261 w 1376161"/>
              <a:gd name="connsiteY2" fmla="*/ 644363 h 646263"/>
              <a:gd name="connsiteX3" fmla="*/ 5702 w 1376161"/>
              <a:gd name="connsiteY3" fmla="*/ 644363 h 646263"/>
            </a:gdLst>
            <a:ahLst/>
            <a:cxnLst>
              <a:cxn ang="0">
                <a:pos x="connsiteX0" y="connsiteY0"/>
              </a:cxn>
              <a:cxn ang="0">
                <a:pos x="connsiteX1" y="connsiteY1"/>
              </a:cxn>
              <a:cxn ang="0">
                <a:pos x="connsiteX2" y="connsiteY2"/>
              </a:cxn>
              <a:cxn ang="0">
                <a:pos x="connsiteX3" y="connsiteY3"/>
              </a:cxn>
            </a:cxnLst>
            <a:rect l="l" t="t" r="r" b="b"/>
            <a:pathLst>
              <a:path w="1376161" h="646263">
                <a:moveTo>
                  <a:pt x="5702" y="5702"/>
                </a:moveTo>
                <a:lnTo>
                  <a:pt x="1374261" y="5702"/>
                </a:lnTo>
                <a:lnTo>
                  <a:pt x="1374261" y="644363"/>
                </a:lnTo>
                <a:lnTo>
                  <a:pt x="5702" y="644363"/>
                </a:lnTo>
                <a:close/>
              </a:path>
            </a:pathLst>
          </a:custGeom>
          <a:solidFill>
            <a:srgbClr val="DAE8FC"/>
          </a:solidFill>
          <a:ln w="9525" cap="flat">
            <a:solidFill>
              <a:srgbClr val="6C8EBF"/>
            </a:solid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01F9DA38-B990-42CA-85F5-47D24F0E4971}"/>
              </a:ext>
            </a:extLst>
          </p:cNvPr>
          <p:cNvSpPr/>
          <p:nvPr/>
        </p:nvSpPr>
        <p:spPr>
          <a:xfrm>
            <a:off x="3255852" y="5470433"/>
            <a:ext cx="1391368" cy="661470"/>
          </a:xfrm>
          <a:custGeom>
            <a:avLst/>
            <a:gdLst>
              <a:gd name="connsiteX0" fmla="*/ 11405 w 1391367"/>
              <a:gd name="connsiteY0" fmla="*/ 11405 h 661470"/>
              <a:gd name="connsiteX1" fmla="*/ 1379963 w 1391367"/>
              <a:gd name="connsiteY1" fmla="*/ 11405 h 661470"/>
              <a:gd name="connsiteX2" fmla="*/ 1379963 w 1391367"/>
              <a:gd name="connsiteY2" fmla="*/ 650065 h 661470"/>
              <a:gd name="connsiteX3" fmla="*/ 11405 w 1391367"/>
              <a:gd name="connsiteY3" fmla="*/ 650065 h 661470"/>
            </a:gdLst>
            <a:ahLst/>
            <a:cxnLst>
              <a:cxn ang="0">
                <a:pos x="connsiteX0" y="connsiteY0"/>
              </a:cxn>
              <a:cxn ang="0">
                <a:pos x="connsiteX1" y="connsiteY1"/>
              </a:cxn>
              <a:cxn ang="0">
                <a:pos x="connsiteX2" y="connsiteY2"/>
              </a:cxn>
              <a:cxn ang="0">
                <a:pos x="connsiteX3" y="connsiteY3"/>
              </a:cxn>
            </a:cxnLst>
            <a:rect l="l" t="t" r="r" b="b"/>
            <a:pathLst>
              <a:path w="1391367" h="661470">
                <a:moveTo>
                  <a:pt x="11405" y="11405"/>
                </a:moveTo>
                <a:lnTo>
                  <a:pt x="1379963" y="11405"/>
                </a:lnTo>
                <a:lnTo>
                  <a:pt x="1379963" y="650065"/>
                </a:lnTo>
                <a:lnTo>
                  <a:pt x="11405" y="650065"/>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4" name="Picture 73">
            <a:extLst>
              <a:ext uri="{FF2B5EF4-FFF2-40B4-BE49-F238E27FC236}">
                <a16:creationId xmlns:a16="http://schemas.microsoft.com/office/drawing/2014/main" id="{E41A1DCC-848D-40EC-BF07-D5147756DAFA}"/>
              </a:ext>
            </a:extLst>
          </p:cNvPr>
          <p:cNvPicPr>
            <a:picLocks noChangeAspect="1"/>
          </p:cNvPicPr>
          <p:nvPr/>
        </p:nvPicPr>
        <p:blipFill>
          <a:blip r:embed="rId22"/>
          <a:stretch>
            <a:fillRect/>
          </a:stretch>
        </p:blipFill>
        <p:spPr>
          <a:xfrm>
            <a:off x="3274859" y="5535060"/>
            <a:ext cx="1353352" cy="129253"/>
          </a:xfrm>
          <a:custGeom>
            <a:avLst/>
            <a:gdLst>
              <a:gd name="connsiteX0" fmla="*/ 0 w 1353352"/>
              <a:gd name="connsiteY0" fmla="*/ 0 h 129252"/>
              <a:gd name="connsiteX1" fmla="*/ 1353353 w 1353352"/>
              <a:gd name="connsiteY1" fmla="*/ 0 h 129252"/>
              <a:gd name="connsiteX2" fmla="*/ 1353353 w 1353352"/>
              <a:gd name="connsiteY2" fmla="*/ 129253 h 129252"/>
              <a:gd name="connsiteX3" fmla="*/ 0 w 1353352"/>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353352" h="129252">
                <a:moveTo>
                  <a:pt x="0" y="0"/>
                </a:moveTo>
                <a:lnTo>
                  <a:pt x="1353353" y="0"/>
                </a:lnTo>
                <a:lnTo>
                  <a:pt x="1353353" y="129253"/>
                </a:lnTo>
                <a:lnTo>
                  <a:pt x="0" y="129253"/>
                </a:lnTo>
                <a:close/>
              </a:path>
            </a:pathLst>
          </a:custGeom>
          <a:ln/>
        </p:spPr>
      </p:pic>
      <p:sp>
        <p:nvSpPr>
          <p:cNvPr id="75" name="Freeform: Shape 74">
            <a:extLst>
              <a:ext uri="{FF2B5EF4-FFF2-40B4-BE49-F238E27FC236}">
                <a16:creationId xmlns:a16="http://schemas.microsoft.com/office/drawing/2014/main" id="{3EA17D5C-EE76-42DD-B207-3A4568CCAD48}"/>
              </a:ext>
            </a:extLst>
          </p:cNvPr>
          <p:cNvSpPr/>
          <p:nvPr/>
        </p:nvSpPr>
        <p:spPr>
          <a:xfrm>
            <a:off x="3331883" y="5751748"/>
            <a:ext cx="1239306" cy="281315"/>
          </a:xfrm>
          <a:custGeom>
            <a:avLst/>
            <a:gdLst>
              <a:gd name="connsiteX0" fmla="*/ 11405 w 1239305"/>
              <a:gd name="connsiteY0" fmla="*/ 11405 h 281314"/>
              <a:gd name="connsiteX1" fmla="*/ 1227901 w 1239305"/>
              <a:gd name="connsiteY1" fmla="*/ 11405 h 281314"/>
              <a:gd name="connsiteX2" fmla="*/ 1227901 w 1239305"/>
              <a:gd name="connsiteY2" fmla="*/ 269910 h 281314"/>
              <a:gd name="connsiteX3" fmla="*/ 11405 w 1239305"/>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1239305" h="281314">
                <a:moveTo>
                  <a:pt x="11405" y="11405"/>
                </a:moveTo>
                <a:lnTo>
                  <a:pt x="1227901" y="11405"/>
                </a:lnTo>
                <a:lnTo>
                  <a:pt x="1227901"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76" name="Picture 75">
            <a:extLst>
              <a:ext uri="{FF2B5EF4-FFF2-40B4-BE49-F238E27FC236}">
                <a16:creationId xmlns:a16="http://schemas.microsoft.com/office/drawing/2014/main" id="{AF83E707-00C7-41F6-9590-634E31FA9F9D}"/>
              </a:ext>
            </a:extLst>
          </p:cNvPr>
          <p:cNvPicPr>
            <a:picLocks noChangeAspect="1"/>
          </p:cNvPicPr>
          <p:nvPr/>
        </p:nvPicPr>
        <p:blipFill>
          <a:blip r:embed="rId23"/>
          <a:stretch>
            <a:fillRect/>
          </a:stretch>
        </p:blipFill>
        <p:spPr>
          <a:xfrm>
            <a:off x="3350890" y="5839184"/>
            <a:ext cx="1201290" cy="129253"/>
          </a:xfrm>
          <a:custGeom>
            <a:avLst/>
            <a:gdLst>
              <a:gd name="connsiteX0" fmla="*/ 0 w 1201290"/>
              <a:gd name="connsiteY0" fmla="*/ 0 h 129252"/>
              <a:gd name="connsiteX1" fmla="*/ 1201290 w 1201290"/>
              <a:gd name="connsiteY1" fmla="*/ 0 h 129252"/>
              <a:gd name="connsiteX2" fmla="*/ 1201290 w 1201290"/>
              <a:gd name="connsiteY2" fmla="*/ 129253 h 129252"/>
              <a:gd name="connsiteX3" fmla="*/ 0 w 1201290"/>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01290" h="129252">
                <a:moveTo>
                  <a:pt x="0" y="0"/>
                </a:moveTo>
                <a:lnTo>
                  <a:pt x="1201290" y="0"/>
                </a:lnTo>
                <a:lnTo>
                  <a:pt x="1201290" y="129253"/>
                </a:lnTo>
                <a:lnTo>
                  <a:pt x="0" y="129253"/>
                </a:lnTo>
                <a:close/>
              </a:path>
            </a:pathLst>
          </a:custGeom>
          <a:ln/>
        </p:spPr>
      </p:pic>
      <p:grpSp>
        <p:nvGrpSpPr>
          <p:cNvPr id="154" name="Group 153">
            <a:extLst>
              <a:ext uri="{FF2B5EF4-FFF2-40B4-BE49-F238E27FC236}">
                <a16:creationId xmlns:a16="http://schemas.microsoft.com/office/drawing/2014/main" id="{71BCEBE7-2879-45CC-9125-262D474704ED}"/>
              </a:ext>
            </a:extLst>
          </p:cNvPr>
          <p:cNvGrpSpPr/>
          <p:nvPr/>
        </p:nvGrpSpPr>
        <p:grpSpPr>
          <a:xfrm>
            <a:off x="6095611" y="-3802"/>
            <a:ext cx="1011213" cy="4964827"/>
            <a:chOff x="6095611" y="-3802"/>
            <a:chExt cx="1011213" cy="4964827"/>
          </a:xfrm>
        </p:grpSpPr>
        <p:sp>
          <p:nvSpPr>
            <p:cNvPr id="77" name="Freeform: Shape 76">
              <a:extLst>
                <a:ext uri="{FF2B5EF4-FFF2-40B4-BE49-F238E27FC236}">
                  <a16:creationId xmlns:a16="http://schemas.microsoft.com/office/drawing/2014/main" id="{F061150E-C3B7-403C-A1E0-72E47B9EC0FE}"/>
                </a:ext>
              </a:extLst>
            </p:cNvPr>
            <p:cNvSpPr/>
            <p:nvPr/>
          </p:nvSpPr>
          <p:spPr>
            <a:xfrm>
              <a:off x="6101313" y="1901"/>
              <a:ext cx="996007" cy="4949621"/>
            </a:xfrm>
            <a:custGeom>
              <a:avLst/>
              <a:gdLst>
                <a:gd name="connsiteX0" fmla="*/ 5702 w 996006"/>
                <a:gd name="connsiteY0" fmla="*/ 5702 h 4949620"/>
                <a:gd name="connsiteX1" fmla="*/ 994106 w 996006"/>
                <a:gd name="connsiteY1" fmla="*/ 5702 h 4949620"/>
                <a:gd name="connsiteX2" fmla="*/ 994106 w 996006"/>
                <a:gd name="connsiteY2" fmla="*/ 4947720 h 4949620"/>
                <a:gd name="connsiteX3" fmla="*/ 5702 w 996006"/>
                <a:gd name="connsiteY3" fmla="*/ 4947720 h 4949620"/>
              </a:gdLst>
              <a:ahLst/>
              <a:cxnLst>
                <a:cxn ang="0">
                  <a:pos x="connsiteX0" y="connsiteY0"/>
                </a:cxn>
                <a:cxn ang="0">
                  <a:pos x="connsiteX1" y="connsiteY1"/>
                </a:cxn>
                <a:cxn ang="0">
                  <a:pos x="connsiteX2" y="connsiteY2"/>
                </a:cxn>
                <a:cxn ang="0">
                  <a:pos x="connsiteX3" y="connsiteY3"/>
                </a:cxn>
              </a:cxnLst>
              <a:rect l="l" t="t" r="r" b="b"/>
              <a:pathLst>
                <a:path w="996006" h="4949620">
                  <a:moveTo>
                    <a:pt x="5702" y="5702"/>
                  </a:moveTo>
                  <a:lnTo>
                    <a:pt x="994106" y="5702"/>
                  </a:lnTo>
                  <a:lnTo>
                    <a:pt x="994106" y="4947720"/>
                  </a:lnTo>
                  <a:lnTo>
                    <a:pt x="5702" y="4947720"/>
                  </a:lnTo>
                  <a:close/>
                </a:path>
              </a:pathLst>
            </a:custGeom>
            <a:solidFill>
              <a:srgbClr val="D5E8D4"/>
            </a:solidFill>
            <a:ln w="9525" cap="flat">
              <a:solidFill>
                <a:srgbClr val="82B366"/>
              </a:solid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E21EBD8-EEFF-417B-A8A9-BB243062D1C3}"/>
                </a:ext>
              </a:extLst>
            </p:cNvPr>
            <p:cNvSpPr/>
            <p:nvPr/>
          </p:nvSpPr>
          <p:spPr>
            <a:xfrm>
              <a:off x="6095611" y="-3802"/>
              <a:ext cx="1011213" cy="4964827"/>
            </a:xfrm>
            <a:custGeom>
              <a:avLst/>
              <a:gdLst>
                <a:gd name="connsiteX0" fmla="*/ 11405 w 1011212"/>
                <a:gd name="connsiteY0" fmla="*/ 11405 h 4964827"/>
                <a:gd name="connsiteX1" fmla="*/ 999808 w 1011212"/>
                <a:gd name="connsiteY1" fmla="*/ 11405 h 4964827"/>
                <a:gd name="connsiteX2" fmla="*/ 999808 w 1011212"/>
                <a:gd name="connsiteY2" fmla="*/ 4953423 h 4964827"/>
                <a:gd name="connsiteX3" fmla="*/ 11405 w 101121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1011212" h="4964827">
                  <a:moveTo>
                    <a:pt x="11405" y="11405"/>
                  </a:moveTo>
                  <a:lnTo>
                    <a:pt x="999808" y="11405"/>
                  </a:lnTo>
                  <a:lnTo>
                    <a:pt x="999808" y="4953423"/>
                  </a:lnTo>
                  <a:lnTo>
                    <a:pt x="11405" y="4953423"/>
                  </a:lnTo>
                  <a:close/>
                </a:path>
              </a:pathLst>
            </a:custGeom>
            <a:solidFill>
              <a:srgbClr val="D5E8D4"/>
            </a:solidFill>
            <a:ln w="19050" cap="flat">
              <a:solidFill>
                <a:srgbClr val="82B366"/>
              </a:solidFill>
              <a:prstDash val="solid"/>
              <a:miter/>
            </a:ln>
          </p:spPr>
          <p:txBody>
            <a:bodyPr rtlCol="0" anchor="ctr"/>
            <a:lstStyle/>
            <a:p>
              <a:endParaRPr lang="en-IN"/>
            </a:p>
          </p:txBody>
        </p:sp>
        <p:pic>
          <p:nvPicPr>
            <p:cNvPr id="79" name="Picture 78">
              <a:extLst>
                <a:ext uri="{FF2B5EF4-FFF2-40B4-BE49-F238E27FC236}">
                  <a16:creationId xmlns:a16="http://schemas.microsoft.com/office/drawing/2014/main" id="{4D29DD87-954D-4541-AB7D-7738EF4D81FF}"/>
                </a:ext>
              </a:extLst>
            </p:cNvPr>
            <p:cNvPicPr>
              <a:picLocks noChangeAspect="1"/>
            </p:cNvPicPr>
            <p:nvPr/>
          </p:nvPicPr>
          <p:blipFill>
            <a:blip r:embed="rId24"/>
            <a:stretch>
              <a:fillRect/>
            </a:stretch>
          </p:blipFill>
          <p:spPr>
            <a:xfrm>
              <a:off x="6110817" y="60825"/>
              <a:ext cx="973197" cy="243299"/>
            </a:xfrm>
            <a:custGeom>
              <a:avLst/>
              <a:gdLst>
                <a:gd name="connsiteX0" fmla="*/ 0 w 973197"/>
                <a:gd name="connsiteY0" fmla="*/ 0 h 243299"/>
                <a:gd name="connsiteX1" fmla="*/ 973197 w 973197"/>
                <a:gd name="connsiteY1" fmla="*/ 0 h 243299"/>
                <a:gd name="connsiteX2" fmla="*/ 973197 w 973197"/>
                <a:gd name="connsiteY2" fmla="*/ 243299 h 243299"/>
                <a:gd name="connsiteX3" fmla="*/ 0 w 97319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73197" h="243299">
                  <a:moveTo>
                    <a:pt x="0" y="0"/>
                  </a:moveTo>
                  <a:lnTo>
                    <a:pt x="973197" y="0"/>
                  </a:lnTo>
                  <a:lnTo>
                    <a:pt x="973197" y="243299"/>
                  </a:lnTo>
                  <a:lnTo>
                    <a:pt x="0" y="243299"/>
                  </a:lnTo>
                  <a:close/>
                </a:path>
              </a:pathLst>
            </a:custGeom>
            <a:ln/>
          </p:spPr>
        </p:pic>
        <p:sp>
          <p:nvSpPr>
            <p:cNvPr id="80" name="Freeform: Shape 79">
              <a:extLst>
                <a:ext uri="{FF2B5EF4-FFF2-40B4-BE49-F238E27FC236}">
                  <a16:creationId xmlns:a16="http://schemas.microsoft.com/office/drawing/2014/main" id="{6CB6FCC9-5A31-400E-8440-73E7C11AAC5F}"/>
                </a:ext>
              </a:extLst>
            </p:cNvPr>
            <p:cNvSpPr/>
            <p:nvPr/>
          </p:nvSpPr>
          <p:spPr>
            <a:xfrm>
              <a:off x="6196352" y="1116440"/>
              <a:ext cx="813532" cy="517011"/>
            </a:xfrm>
            <a:custGeom>
              <a:avLst/>
              <a:gdLst>
                <a:gd name="connsiteX0" fmla="*/ 11405 w 813532"/>
                <a:gd name="connsiteY0" fmla="*/ 11405 h 517011"/>
                <a:gd name="connsiteX1" fmla="*/ 802127 w 813532"/>
                <a:gd name="connsiteY1" fmla="*/ 11405 h 517011"/>
                <a:gd name="connsiteX2" fmla="*/ 802127 w 813532"/>
                <a:gd name="connsiteY2" fmla="*/ 508800 h 517011"/>
                <a:gd name="connsiteX3" fmla="*/ 11405 w 813532"/>
                <a:gd name="connsiteY3" fmla="*/ 508800 h 517011"/>
              </a:gdLst>
              <a:ahLst/>
              <a:cxnLst>
                <a:cxn ang="0">
                  <a:pos x="connsiteX0" y="connsiteY0"/>
                </a:cxn>
                <a:cxn ang="0">
                  <a:pos x="connsiteX1" y="connsiteY1"/>
                </a:cxn>
                <a:cxn ang="0">
                  <a:pos x="connsiteX2" y="connsiteY2"/>
                </a:cxn>
                <a:cxn ang="0">
                  <a:pos x="connsiteX3" y="connsiteY3"/>
                </a:cxn>
              </a:cxnLst>
              <a:rect l="l" t="t" r="r" b="b"/>
              <a:pathLst>
                <a:path w="813532" h="517011">
                  <a:moveTo>
                    <a:pt x="11405" y="11405"/>
                  </a:moveTo>
                  <a:lnTo>
                    <a:pt x="802127" y="11405"/>
                  </a:lnTo>
                  <a:lnTo>
                    <a:pt x="802127" y="508800"/>
                  </a:lnTo>
                  <a:lnTo>
                    <a:pt x="11405" y="5088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1" name="Picture 80">
              <a:extLst>
                <a:ext uri="{FF2B5EF4-FFF2-40B4-BE49-F238E27FC236}">
                  <a16:creationId xmlns:a16="http://schemas.microsoft.com/office/drawing/2014/main" id="{B3FE5794-E7D6-4D67-B80A-33A91979180D}"/>
                </a:ext>
              </a:extLst>
            </p:cNvPr>
            <p:cNvPicPr>
              <a:picLocks noChangeAspect="1"/>
            </p:cNvPicPr>
            <p:nvPr/>
          </p:nvPicPr>
          <p:blipFill>
            <a:blip r:embed="rId25"/>
            <a:stretch>
              <a:fillRect/>
            </a:stretch>
          </p:blipFill>
          <p:spPr>
            <a:xfrm>
              <a:off x="6209657" y="1212695"/>
              <a:ext cx="775517" cy="349743"/>
            </a:xfrm>
            <a:custGeom>
              <a:avLst/>
              <a:gdLst>
                <a:gd name="connsiteX0" fmla="*/ 0 w 775516"/>
                <a:gd name="connsiteY0" fmla="*/ 0 h 349742"/>
                <a:gd name="connsiteX1" fmla="*/ 775517 w 775516"/>
                <a:gd name="connsiteY1" fmla="*/ 0 h 349742"/>
                <a:gd name="connsiteX2" fmla="*/ 775517 w 775516"/>
                <a:gd name="connsiteY2" fmla="*/ 349743 h 349742"/>
                <a:gd name="connsiteX3" fmla="*/ 0 w 77551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75516" h="349742">
                  <a:moveTo>
                    <a:pt x="0" y="0"/>
                  </a:moveTo>
                  <a:lnTo>
                    <a:pt x="775517" y="0"/>
                  </a:lnTo>
                  <a:lnTo>
                    <a:pt x="775517" y="349743"/>
                  </a:lnTo>
                  <a:lnTo>
                    <a:pt x="0" y="349743"/>
                  </a:lnTo>
                  <a:close/>
                </a:path>
              </a:pathLst>
            </a:custGeom>
            <a:ln/>
          </p:spPr>
        </p:pic>
        <p:sp>
          <p:nvSpPr>
            <p:cNvPr id="82" name="Freeform: Shape 81">
              <a:extLst>
                <a:ext uri="{FF2B5EF4-FFF2-40B4-BE49-F238E27FC236}">
                  <a16:creationId xmlns:a16="http://schemas.microsoft.com/office/drawing/2014/main" id="{FCCC8E7B-8500-4BF1-B9CA-B5FBE5B81CCE}"/>
                </a:ext>
              </a:extLst>
            </p:cNvPr>
            <p:cNvSpPr/>
            <p:nvPr/>
          </p:nvSpPr>
          <p:spPr>
            <a:xfrm>
              <a:off x="6196352" y="434517"/>
              <a:ext cx="821135" cy="402965"/>
            </a:xfrm>
            <a:custGeom>
              <a:avLst/>
              <a:gdLst>
                <a:gd name="connsiteX0" fmla="*/ 11405 w 821135"/>
                <a:gd name="connsiteY0" fmla="*/ 11405 h 402964"/>
                <a:gd name="connsiteX1" fmla="*/ 809731 w 821135"/>
                <a:gd name="connsiteY1" fmla="*/ 11405 h 402964"/>
                <a:gd name="connsiteX2" fmla="*/ 809731 w 821135"/>
                <a:gd name="connsiteY2" fmla="*/ 396502 h 402964"/>
                <a:gd name="connsiteX3" fmla="*/ 11405 w 821135"/>
                <a:gd name="connsiteY3" fmla="*/ 396502 h 402964"/>
              </a:gdLst>
              <a:ahLst/>
              <a:cxnLst>
                <a:cxn ang="0">
                  <a:pos x="connsiteX0" y="connsiteY0"/>
                </a:cxn>
                <a:cxn ang="0">
                  <a:pos x="connsiteX1" y="connsiteY1"/>
                </a:cxn>
                <a:cxn ang="0">
                  <a:pos x="connsiteX2" y="connsiteY2"/>
                </a:cxn>
                <a:cxn ang="0">
                  <a:pos x="connsiteX3" y="connsiteY3"/>
                </a:cxn>
              </a:cxnLst>
              <a:rect l="l" t="t" r="r" b="b"/>
              <a:pathLst>
                <a:path w="821135" h="402964">
                  <a:moveTo>
                    <a:pt x="11405" y="11405"/>
                  </a:moveTo>
                  <a:lnTo>
                    <a:pt x="809731" y="11405"/>
                  </a:lnTo>
                  <a:lnTo>
                    <a:pt x="809731" y="396502"/>
                  </a:lnTo>
                  <a:lnTo>
                    <a:pt x="11405" y="39650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3" name="Picture 82">
              <a:extLst>
                <a:ext uri="{FF2B5EF4-FFF2-40B4-BE49-F238E27FC236}">
                  <a16:creationId xmlns:a16="http://schemas.microsoft.com/office/drawing/2014/main" id="{36E2BB04-37DB-4526-9B4F-E486F05885A2}"/>
                </a:ext>
              </a:extLst>
            </p:cNvPr>
            <p:cNvPicPr>
              <a:picLocks noChangeAspect="1"/>
            </p:cNvPicPr>
            <p:nvPr/>
          </p:nvPicPr>
          <p:blipFill>
            <a:blip r:embed="rId26"/>
            <a:stretch>
              <a:fillRect/>
            </a:stretch>
          </p:blipFill>
          <p:spPr>
            <a:xfrm>
              <a:off x="6209657" y="475194"/>
              <a:ext cx="783120" cy="349743"/>
            </a:xfrm>
            <a:custGeom>
              <a:avLst/>
              <a:gdLst>
                <a:gd name="connsiteX0" fmla="*/ 0 w 783119"/>
                <a:gd name="connsiteY0" fmla="*/ 0 h 349742"/>
                <a:gd name="connsiteX1" fmla="*/ 783120 w 783119"/>
                <a:gd name="connsiteY1" fmla="*/ 0 h 349742"/>
                <a:gd name="connsiteX2" fmla="*/ 783120 w 783119"/>
                <a:gd name="connsiteY2" fmla="*/ 349743 h 349742"/>
                <a:gd name="connsiteX3" fmla="*/ 0 w 783119"/>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83119" h="349742">
                  <a:moveTo>
                    <a:pt x="0" y="0"/>
                  </a:moveTo>
                  <a:lnTo>
                    <a:pt x="783120" y="0"/>
                  </a:lnTo>
                  <a:lnTo>
                    <a:pt x="783120" y="349743"/>
                  </a:lnTo>
                  <a:lnTo>
                    <a:pt x="0" y="349743"/>
                  </a:lnTo>
                  <a:close/>
                </a:path>
              </a:pathLst>
            </a:custGeom>
            <a:ln/>
          </p:spPr>
        </p:pic>
        <p:sp>
          <p:nvSpPr>
            <p:cNvPr id="84" name="Freeform: Shape 83">
              <a:extLst>
                <a:ext uri="{FF2B5EF4-FFF2-40B4-BE49-F238E27FC236}">
                  <a16:creationId xmlns:a16="http://schemas.microsoft.com/office/drawing/2014/main" id="{11A26CDB-F711-48A3-8BC3-0668BEBD1261}"/>
                </a:ext>
              </a:extLst>
            </p:cNvPr>
            <p:cNvSpPr/>
            <p:nvPr/>
          </p:nvSpPr>
          <p:spPr>
            <a:xfrm>
              <a:off x="6158336" y="1894618"/>
              <a:ext cx="889563" cy="471392"/>
            </a:xfrm>
            <a:custGeom>
              <a:avLst/>
              <a:gdLst>
                <a:gd name="connsiteX0" fmla="*/ 11405 w 889563"/>
                <a:gd name="connsiteY0" fmla="*/ 11405 h 471392"/>
                <a:gd name="connsiteX1" fmla="*/ 878159 w 889563"/>
                <a:gd name="connsiteY1" fmla="*/ 11405 h 471392"/>
                <a:gd name="connsiteX2" fmla="*/ 878159 w 889563"/>
                <a:gd name="connsiteY2" fmla="*/ 460672 h 471392"/>
                <a:gd name="connsiteX3" fmla="*/ 11405 w 889563"/>
                <a:gd name="connsiteY3" fmla="*/ 460672 h 471392"/>
              </a:gdLst>
              <a:ahLst/>
              <a:cxnLst>
                <a:cxn ang="0">
                  <a:pos x="connsiteX0" y="connsiteY0"/>
                </a:cxn>
                <a:cxn ang="0">
                  <a:pos x="connsiteX1" y="connsiteY1"/>
                </a:cxn>
                <a:cxn ang="0">
                  <a:pos x="connsiteX2" y="connsiteY2"/>
                </a:cxn>
                <a:cxn ang="0">
                  <a:pos x="connsiteX3" y="connsiteY3"/>
                </a:cxn>
              </a:cxnLst>
              <a:rect l="l" t="t" r="r" b="b"/>
              <a:pathLst>
                <a:path w="889563" h="471392">
                  <a:moveTo>
                    <a:pt x="11405" y="11405"/>
                  </a:moveTo>
                  <a:lnTo>
                    <a:pt x="878159" y="11405"/>
                  </a:lnTo>
                  <a:lnTo>
                    <a:pt x="878159" y="460672"/>
                  </a:lnTo>
                  <a:lnTo>
                    <a:pt x="11405" y="46067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5" name="Picture 84">
              <a:extLst>
                <a:ext uri="{FF2B5EF4-FFF2-40B4-BE49-F238E27FC236}">
                  <a16:creationId xmlns:a16="http://schemas.microsoft.com/office/drawing/2014/main" id="{C9E55A04-4A87-4D7C-80FD-16339E0E0656}"/>
                </a:ext>
              </a:extLst>
            </p:cNvPr>
            <p:cNvPicPr>
              <a:picLocks noChangeAspect="1"/>
            </p:cNvPicPr>
            <p:nvPr/>
          </p:nvPicPr>
          <p:blipFill>
            <a:blip r:embed="rId27"/>
            <a:stretch>
              <a:fillRect/>
            </a:stretch>
          </p:blipFill>
          <p:spPr>
            <a:xfrm>
              <a:off x="6171642" y="1908379"/>
              <a:ext cx="851548" cy="463789"/>
            </a:xfrm>
            <a:custGeom>
              <a:avLst/>
              <a:gdLst>
                <a:gd name="connsiteX0" fmla="*/ 0 w 851547"/>
                <a:gd name="connsiteY0" fmla="*/ 0 h 463789"/>
                <a:gd name="connsiteX1" fmla="*/ 851548 w 851547"/>
                <a:gd name="connsiteY1" fmla="*/ 0 h 463789"/>
                <a:gd name="connsiteX2" fmla="*/ 851548 w 851547"/>
                <a:gd name="connsiteY2" fmla="*/ 463789 h 463789"/>
                <a:gd name="connsiteX3" fmla="*/ 0 w 851547"/>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51547" h="463789">
                  <a:moveTo>
                    <a:pt x="0" y="0"/>
                  </a:moveTo>
                  <a:lnTo>
                    <a:pt x="851548" y="0"/>
                  </a:lnTo>
                  <a:lnTo>
                    <a:pt x="851548" y="463789"/>
                  </a:lnTo>
                  <a:lnTo>
                    <a:pt x="0" y="463789"/>
                  </a:lnTo>
                  <a:close/>
                </a:path>
              </a:pathLst>
            </a:custGeom>
            <a:ln/>
          </p:spPr>
        </p:pic>
        <p:sp>
          <p:nvSpPr>
            <p:cNvPr id="86" name="Freeform: Shape 85">
              <a:extLst>
                <a:ext uri="{FF2B5EF4-FFF2-40B4-BE49-F238E27FC236}">
                  <a16:creationId xmlns:a16="http://schemas.microsoft.com/office/drawing/2014/main" id="{898CBDB4-8DC5-41C3-AEDC-20AD05B5D532}"/>
                </a:ext>
              </a:extLst>
            </p:cNvPr>
            <p:cNvSpPr/>
            <p:nvPr/>
          </p:nvSpPr>
          <p:spPr>
            <a:xfrm>
              <a:off x="6175443" y="2632727"/>
              <a:ext cx="851548" cy="623455"/>
            </a:xfrm>
            <a:custGeom>
              <a:avLst/>
              <a:gdLst>
                <a:gd name="connsiteX0" fmla="*/ 11405 w 851547"/>
                <a:gd name="connsiteY0" fmla="*/ 11405 h 623454"/>
                <a:gd name="connsiteX1" fmla="*/ 843945 w 851547"/>
                <a:gd name="connsiteY1" fmla="*/ 11405 h 623454"/>
                <a:gd name="connsiteX2" fmla="*/ 843945 w 851547"/>
                <a:gd name="connsiteY2" fmla="*/ 613114 h 623454"/>
                <a:gd name="connsiteX3" fmla="*/ 11405 w 851547"/>
                <a:gd name="connsiteY3" fmla="*/ 613114 h 623454"/>
              </a:gdLst>
              <a:ahLst/>
              <a:cxnLst>
                <a:cxn ang="0">
                  <a:pos x="connsiteX0" y="connsiteY0"/>
                </a:cxn>
                <a:cxn ang="0">
                  <a:pos x="connsiteX1" y="connsiteY1"/>
                </a:cxn>
                <a:cxn ang="0">
                  <a:pos x="connsiteX2" y="connsiteY2"/>
                </a:cxn>
                <a:cxn ang="0">
                  <a:pos x="connsiteX3" y="connsiteY3"/>
                </a:cxn>
              </a:cxnLst>
              <a:rect l="l" t="t" r="r" b="b"/>
              <a:pathLst>
                <a:path w="851547" h="623454">
                  <a:moveTo>
                    <a:pt x="11405" y="11405"/>
                  </a:moveTo>
                  <a:lnTo>
                    <a:pt x="843945" y="11405"/>
                  </a:lnTo>
                  <a:lnTo>
                    <a:pt x="843945" y="613114"/>
                  </a:lnTo>
                  <a:lnTo>
                    <a:pt x="11405" y="61311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7" name="Picture 86">
              <a:extLst>
                <a:ext uri="{FF2B5EF4-FFF2-40B4-BE49-F238E27FC236}">
                  <a16:creationId xmlns:a16="http://schemas.microsoft.com/office/drawing/2014/main" id="{DA58DF02-0752-45C0-966A-F72668614CD7}"/>
                </a:ext>
              </a:extLst>
            </p:cNvPr>
            <p:cNvPicPr>
              <a:picLocks noChangeAspect="1"/>
            </p:cNvPicPr>
            <p:nvPr/>
          </p:nvPicPr>
          <p:blipFill>
            <a:blip r:embed="rId28"/>
            <a:stretch>
              <a:fillRect/>
            </a:stretch>
          </p:blipFill>
          <p:spPr>
            <a:xfrm>
              <a:off x="6194451" y="2668690"/>
              <a:ext cx="821135" cy="570233"/>
            </a:xfrm>
            <a:custGeom>
              <a:avLst/>
              <a:gdLst>
                <a:gd name="connsiteX0" fmla="*/ 0 w 821135"/>
                <a:gd name="connsiteY0" fmla="*/ 0 h 570232"/>
                <a:gd name="connsiteX1" fmla="*/ 821135 w 821135"/>
                <a:gd name="connsiteY1" fmla="*/ 0 h 570232"/>
                <a:gd name="connsiteX2" fmla="*/ 821135 w 821135"/>
                <a:gd name="connsiteY2" fmla="*/ 570233 h 570232"/>
                <a:gd name="connsiteX3" fmla="*/ 0 w 82113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821135" h="570232">
                  <a:moveTo>
                    <a:pt x="0" y="0"/>
                  </a:moveTo>
                  <a:lnTo>
                    <a:pt x="821135" y="0"/>
                  </a:lnTo>
                  <a:lnTo>
                    <a:pt x="821135" y="570233"/>
                  </a:lnTo>
                  <a:lnTo>
                    <a:pt x="0" y="570233"/>
                  </a:lnTo>
                  <a:close/>
                </a:path>
              </a:pathLst>
            </a:custGeom>
            <a:ln/>
          </p:spPr>
        </p:pic>
        <p:sp>
          <p:nvSpPr>
            <p:cNvPr id="88" name="Freeform: Shape 87">
              <a:extLst>
                <a:ext uri="{FF2B5EF4-FFF2-40B4-BE49-F238E27FC236}">
                  <a16:creationId xmlns:a16="http://schemas.microsoft.com/office/drawing/2014/main" id="{4F1CC8D0-F6D5-4D63-BB3C-E7DDACF67B88}"/>
                </a:ext>
              </a:extLst>
            </p:cNvPr>
            <p:cNvSpPr/>
            <p:nvPr/>
          </p:nvSpPr>
          <p:spPr>
            <a:xfrm>
              <a:off x="6279986" y="3483134"/>
              <a:ext cx="646264" cy="288918"/>
            </a:xfrm>
            <a:custGeom>
              <a:avLst/>
              <a:gdLst>
                <a:gd name="connsiteX0" fmla="*/ 11405 w 646263"/>
                <a:gd name="connsiteY0" fmla="*/ 11405 h 288917"/>
                <a:gd name="connsiteX1" fmla="*/ 634859 w 646263"/>
                <a:gd name="connsiteY1" fmla="*/ 11405 h 288917"/>
                <a:gd name="connsiteX2" fmla="*/ 634859 w 646263"/>
                <a:gd name="connsiteY2" fmla="*/ 284204 h 288917"/>
                <a:gd name="connsiteX3" fmla="*/ 11405 w 64626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46263" h="288917">
                  <a:moveTo>
                    <a:pt x="11405" y="11405"/>
                  </a:moveTo>
                  <a:lnTo>
                    <a:pt x="634859" y="11405"/>
                  </a:lnTo>
                  <a:lnTo>
                    <a:pt x="63485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9" name="Picture 88">
              <a:extLst>
                <a:ext uri="{FF2B5EF4-FFF2-40B4-BE49-F238E27FC236}">
                  <a16:creationId xmlns:a16="http://schemas.microsoft.com/office/drawing/2014/main" id="{3D078F7B-0B10-46E2-8708-F214C104B59C}"/>
                </a:ext>
              </a:extLst>
            </p:cNvPr>
            <p:cNvPicPr>
              <a:picLocks noChangeAspect="1"/>
            </p:cNvPicPr>
            <p:nvPr/>
          </p:nvPicPr>
          <p:blipFill>
            <a:blip r:embed="rId29"/>
            <a:stretch>
              <a:fillRect/>
            </a:stretch>
          </p:blipFill>
          <p:spPr>
            <a:xfrm>
              <a:off x="6293291" y="3524039"/>
              <a:ext cx="608248" cy="243299"/>
            </a:xfrm>
            <a:custGeom>
              <a:avLst/>
              <a:gdLst>
                <a:gd name="connsiteX0" fmla="*/ 0 w 608248"/>
                <a:gd name="connsiteY0" fmla="*/ 0 h 243299"/>
                <a:gd name="connsiteX1" fmla="*/ 608248 w 608248"/>
                <a:gd name="connsiteY1" fmla="*/ 0 h 243299"/>
                <a:gd name="connsiteX2" fmla="*/ 608248 w 608248"/>
                <a:gd name="connsiteY2" fmla="*/ 243299 h 243299"/>
                <a:gd name="connsiteX3" fmla="*/ 0 w 608248"/>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08248" h="243299">
                  <a:moveTo>
                    <a:pt x="0" y="0"/>
                  </a:moveTo>
                  <a:lnTo>
                    <a:pt x="608248" y="0"/>
                  </a:lnTo>
                  <a:lnTo>
                    <a:pt x="608248" y="243299"/>
                  </a:lnTo>
                  <a:lnTo>
                    <a:pt x="0" y="243299"/>
                  </a:lnTo>
                  <a:close/>
                </a:path>
              </a:pathLst>
            </a:custGeom>
            <a:ln/>
          </p:spPr>
        </p:pic>
        <p:sp>
          <p:nvSpPr>
            <p:cNvPr id="90" name="Freeform: Shape 89">
              <a:extLst>
                <a:ext uri="{FF2B5EF4-FFF2-40B4-BE49-F238E27FC236}">
                  <a16:creationId xmlns:a16="http://schemas.microsoft.com/office/drawing/2014/main" id="{099D08EF-4C7C-4DF7-8345-A52F585B089B}"/>
                </a:ext>
              </a:extLst>
            </p:cNvPr>
            <p:cNvSpPr/>
            <p:nvPr/>
          </p:nvSpPr>
          <p:spPr>
            <a:xfrm>
              <a:off x="6329406" y="3980605"/>
              <a:ext cx="547423" cy="288918"/>
            </a:xfrm>
            <a:custGeom>
              <a:avLst/>
              <a:gdLst>
                <a:gd name="connsiteX0" fmla="*/ 11405 w 547423"/>
                <a:gd name="connsiteY0" fmla="*/ 11405 h 288917"/>
                <a:gd name="connsiteX1" fmla="*/ 536019 w 547423"/>
                <a:gd name="connsiteY1" fmla="*/ 11405 h 288917"/>
                <a:gd name="connsiteX2" fmla="*/ 536019 w 547423"/>
                <a:gd name="connsiteY2" fmla="*/ 284204 h 288917"/>
                <a:gd name="connsiteX3" fmla="*/ 11405 w 54742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547423" h="288917">
                  <a:moveTo>
                    <a:pt x="11405" y="11405"/>
                  </a:moveTo>
                  <a:lnTo>
                    <a:pt x="536019" y="11405"/>
                  </a:lnTo>
                  <a:lnTo>
                    <a:pt x="53601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1" name="Picture 90">
              <a:extLst>
                <a:ext uri="{FF2B5EF4-FFF2-40B4-BE49-F238E27FC236}">
                  <a16:creationId xmlns:a16="http://schemas.microsoft.com/office/drawing/2014/main" id="{C0DF8D9A-FB2C-4E87-984A-3A59B581298B}"/>
                </a:ext>
              </a:extLst>
            </p:cNvPr>
            <p:cNvPicPr>
              <a:picLocks noChangeAspect="1"/>
            </p:cNvPicPr>
            <p:nvPr/>
          </p:nvPicPr>
          <p:blipFill>
            <a:blip r:embed="rId30"/>
            <a:stretch>
              <a:fillRect/>
            </a:stretch>
          </p:blipFill>
          <p:spPr>
            <a:xfrm>
              <a:off x="6346513" y="4018241"/>
              <a:ext cx="509408" cy="243299"/>
            </a:xfrm>
            <a:custGeom>
              <a:avLst/>
              <a:gdLst>
                <a:gd name="connsiteX0" fmla="*/ 0 w 509407"/>
                <a:gd name="connsiteY0" fmla="*/ 0 h 243299"/>
                <a:gd name="connsiteX1" fmla="*/ 509408 w 509407"/>
                <a:gd name="connsiteY1" fmla="*/ 0 h 243299"/>
                <a:gd name="connsiteX2" fmla="*/ 509408 w 509407"/>
                <a:gd name="connsiteY2" fmla="*/ 243299 h 243299"/>
                <a:gd name="connsiteX3" fmla="*/ 0 w 50940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09407" h="243299">
                  <a:moveTo>
                    <a:pt x="0" y="0"/>
                  </a:moveTo>
                  <a:lnTo>
                    <a:pt x="509408" y="0"/>
                  </a:lnTo>
                  <a:lnTo>
                    <a:pt x="509408" y="243299"/>
                  </a:lnTo>
                  <a:lnTo>
                    <a:pt x="0" y="243299"/>
                  </a:lnTo>
                  <a:close/>
                </a:path>
              </a:pathLst>
            </a:custGeom>
            <a:ln/>
          </p:spPr>
        </p:pic>
        <p:sp>
          <p:nvSpPr>
            <p:cNvPr id="92" name="Freeform: Shape 91">
              <a:extLst>
                <a:ext uri="{FF2B5EF4-FFF2-40B4-BE49-F238E27FC236}">
                  <a16:creationId xmlns:a16="http://schemas.microsoft.com/office/drawing/2014/main" id="{B2AE2B81-B5E1-457D-ACD8-7AF1A5A57AE2}"/>
                </a:ext>
              </a:extLst>
            </p:cNvPr>
            <p:cNvSpPr/>
            <p:nvPr/>
          </p:nvSpPr>
          <p:spPr>
            <a:xfrm>
              <a:off x="6260978" y="4542170"/>
              <a:ext cx="684279" cy="288918"/>
            </a:xfrm>
            <a:custGeom>
              <a:avLst/>
              <a:gdLst>
                <a:gd name="connsiteX0" fmla="*/ 11405 w 684279"/>
                <a:gd name="connsiteY0" fmla="*/ 11404 h 288917"/>
                <a:gd name="connsiteX1" fmla="*/ 672875 w 684279"/>
                <a:gd name="connsiteY1" fmla="*/ 11404 h 288917"/>
                <a:gd name="connsiteX2" fmla="*/ 672875 w 684279"/>
                <a:gd name="connsiteY2" fmla="*/ 284204 h 288917"/>
                <a:gd name="connsiteX3" fmla="*/ 11405 w 684279"/>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84279" h="288917">
                  <a:moveTo>
                    <a:pt x="11405" y="11404"/>
                  </a:moveTo>
                  <a:lnTo>
                    <a:pt x="672875" y="11404"/>
                  </a:lnTo>
                  <a:lnTo>
                    <a:pt x="672875"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3" name="Picture 92">
              <a:extLst>
                <a:ext uri="{FF2B5EF4-FFF2-40B4-BE49-F238E27FC236}">
                  <a16:creationId xmlns:a16="http://schemas.microsoft.com/office/drawing/2014/main" id="{42472D84-CB9F-49DA-A915-57FDE9C33262}"/>
                </a:ext>
              </a:extLst>
            </p:cNvPr>
            <p:cNvPicPr>
              <a:picLocks noChangeAspect="1"/>
            </p:cNvPicPr>
            <p:nvPr/>
          </p:nvPicPr>
          <p:blipFill>
            <a:blip r:embed="rId31"/>
            <a:stretch>
              <a:fillRect/>
            </a:stretch>
          </p:blipFill>
          <p:spPr>
            <a:xfrm>
              <a:off x="6278085" y="4580870"/>
              <a:ext cx="646264" cy="243299"/>
            </a:xfrm>
            <a:custGeom>
              <a:avLst/>
              <a:gdLst>
                <a:gd name="connsiteX0" fmla="*/ 0 w 646263"/>
                <a:gd name="connsiteY0" fmla="*/ 0 h 243299"/>
                <a:gd name="connsiteX1" fmla="*/ 646264 w 646263"/>
                <a:gd name="connsiteY1" fmla="*/ 0 h 243299"/>
                <a:gd name="connsiteX2" fmla="*/ 646264 w 646263"/>
                <a:gd name="connsiteY2" fmla="*/ 243299 h 243299"/>
                <a:gd name="connsiteX3" fmla="*/ 0 w 64626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46263" h="243299">
                  <a:moveTo>
                    <a:pt x="0" y="0"/>
                  </a:moveTo>
                  <a:lnTo>
                    <a:pt x="646264" y="0"/>
                  </a:lnTo>
                  <a:lnTo>
                    <a:pt x="646264" y="243299"/>
                  </a:lnTo>
                  <a:lnTo>
                    <a:pt x="0" y="243299"/>
                  </a:lnTo>
                  <a:close/>
                </a:path>
              </a:pathLst>
            </a:custGeom>
            <a:ln/>
          </p:spPr>
        </p:pic>
        <p:sp>
          <p:nvSpPr>
            <p:cNvPr id="94" name="Freeform: Shape 93">
              <a:extLst>
                <a:ext uri="{FF2B5EF4-FFF2-40B4-BE49-F238E27FC236}">
                  <a16:creationId xmlns:a16="http://schemas.microsoft.com/office/drawing/2014/main" id="{8D77A58B-A731-4505-9EFE-248B8DF543E4}"/>
                </a:ext>
              </a:extLst>
            </p:cNvPr>
            <p:cNvSpPr/>
            <p:nvPr/>
          </p:nvSpPr>
          <p:spPr>
            <a:xfrm>
              <a:off x="6599696" y="825317"/>
              <a:ext cx="7603" cy="243299"/>
            </a:xfrm>
            <a:custGeom>
              <a:avLst/>
              <a:gdLst>
                <a:gd name="connsiteX0" fmla="*/ 8211 w 7603"/>
                <a:gd name="connsiteY0" fmla="*/ 5702 h 243299"/>
                <a:gd name="connsiteX1" fmla="*/ 9124 w 7603"/>
                <a:gd name="connsiteY1" fmla="*/ 153963 h 243299"/>
                <a:gd name="connsiteX2" fmla="*/ 5702 w 7603"/>
                <a:gd name="connsiteY2" fmla="*/ 240866 h 243299"/>
              </a:gdLst>
              <a:ahLst/>
              <a:cxnLst>
                <a:cxn ang="0">
                  <a:pos x="connsiteX0" y="connsiteY0"/>
                </a:cxn>
                <a:cxn ang="0">
                  <a:pos x="connsiteX1" y="connsiteY1"/>
                </a:cxn>
                <a:cxn ang="0">
                  <a:pos x="connsiteX2" y="connsiteY2"/>
                </a:cxn>
              </a:cxnLst>
              <a:rect l="l" t="t" r="r" b="b"/>
              <a:pathLst>
                <a:path w="7603" h="243299">
                  <a:moveTo>
                    <a:pt x="8211" y="5702"/>
                  </a:moveTo>
                  <a:lnTo>
                    <a:pt x="9124" y="153963"/>
                  </a:lnTo>
                  <a:lnTo>
                    <a:pt x="5702" y="240866"/>
                  </a:lnTo>
                </a:path>
              </a:pathLst>
            </a:custGeom>
            <a:noFill/>
            <a:ln w="9525" cap="flat">
              <a:solidFill>
                <a:srgbClr val="000000"/>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F801345F-A332-4767-A910-313A2CE283F6}"/>
                </a:ext>
              </a:extLst>
            </p:cNvPr>
            <p:cNvSpPr/>
            <p:nvPr/>
          </p:nvSpPr>
          <p:spPr>
            <a:xfrm>
              <a:off x="6573086" y="1059417"/>
              <a:ext cx="60825" cy="60825"/>
            </a:xfrm>
            <a:custGeom>
              <a:avLst/>
              <a:gdLst>
                <a:gd name="connsiteX0" fmla="*/ 30185 w 60824"/>
                <a:gd name="connsiteY0" fmla="*/ 59913 h 60824"/>
                <a:gd name="connsiteX1" fmla="*/ 5702 w 60824"/>
                <a:gd name="connsiteY1" fmla="*/ 5702 h 60824"/>
                <a:gd name="connsiteX2" fmla="*/ 58924 w 60824"/>
                <a:gd name="connsiteY2" fmla="*/ 7831 h 60824"/>
              </a:gdLst>
              <a:ahLst/>
              <a:cxnLst>
                <a:cxn ang="0">
                  <a:pos x="connsiteX0" y="connsiteY0"/>
                </a:cxn>
                <a:cxn ang="0">
                  <a:pos x="connsiteX1" y="connsiteY1"/>
                </a:cxn>
                <a:cxn ang="0">
                  <a:pos x="connsiteX2" y="connsiteY2"/>
                </a:cxn>
              </a:cxnLst>
              <a:rect l="l" t="t" r="r" b="b"/>
              <a:pathLst>
                <a:path w="60824" h="60824">
                  <a:moveTo>
                    <a:pt x="30185" y="59913"/>
                  </a:moveTo>
                  <a:lnTo>
                    <a:pt x="5702" y="5702"/>
                  </a:lnTo>
                  <a:lnTo>
                    <a:pt x="58924" y="783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D2A2A68B-8F7F-40F5-ACDE-A168B4287899}"/>
                </a:ext>
              </a:extLst>
            </p:cNvPr>
            <p:cNvSpPr/>
            <p:nvPr/>
          </p:nvSpPr>
          <p:spPr>
            <a:xfrm>
              <a:off x="6597036" y="1619537"/>
              <a:ext cx="7603" cy="228093"/>
            </a:xfrm>
            <a:custGeom>
              <a:avLst/>
              <a:gdLst>
                <a:gd name="connsiteX0" fmla="*/ 5930 w 7603"/>
                <a:gd name="connsiteY0" fmla="*/ 5702 h 228093"/>
                <a:gd name="connsiteX1" fmla="*/ 5702 w 7603"/>
                <a:gd name="connsiteY1" fmla="*/ 145904 h 228093"/>
                <a:gd name="connsiteX2" fmla="*/ 6386 w 7603"/>
                <a:gd name="connsiteY2" fmla="*/ 224824 h 228093"/>
              </a:gdLst>
              <a:ahLst/>
              <a:cxnLst>
                <a:cxn ang="0">
                  <a:pos x="connsiteX0" y="connsiteY0"/>
                </a:cxn>
                <a:cxn ang="0">
                  <a:pos x="connsiteX1" y="connsiteY1"/>
                </a:cxn>
                <a:cxn ang="0">
                  <a:pos x="connsiteX2" y="connsiteY2"/>
                </a:cxn>
              </a:cxnLst>
              <a:rect l="l" t="t" r="r" b="b"/>
              <a:pathLst>
                <a:path w="7603" h="228093">
                  <a:moveTo>
                    <a:pt x="5930" y="5702"/>
                  </a:moveTo>
                  <a:lnTo>
                    <a:pt x="5702" y="145904"/>
                  </a:lnTo>
                  <a:lnTo>
                    <a:pt x="6386" y="224824"/>
                  </a:lnTo>
                </a:path>
              </a:pathLst>
            </a:custGeom>
            <a:noFill/>
            <a:ln w="9525" cap="flat">
              <a:solidFill>
                <a:srgbClr val="000000"/>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43DEDDD0-1AA5-4FC1-AEAC-757EC75F1C9C}"/>
                </a:ext>
              </a:extLst>
            </p:cNvPr>
            <p:cNvSpPr/>
            <p:nvPr/>
          </p:nvSpPr>
          <p:spPr>
            <a:xfrm>
              <a:off x="6571109" y="1838431"/>
              <a:ext cx="60825" cy="60825"/>
            </a:xfrm>
            <a:custGeom>
              <a:avLst/>
              <a:gdLst>
                <a:gd name="connsiteX0" fmla="*/ 32845 w 60824"/>
                <a:gd name="connsiteY0" fmla="*/ 59152 h 60824"/>
                <a:gd name="connsiteX1" fmla="*/ 5702 w 60824"/>
                <a:gd name="connsiteY1" fmla="*/ 615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845" y="59152"/>
                  </a:moveTo>
                  <a:lnTo>
                    <a:pt x="5702" y="615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E885D8D-3A13-4535-92D2-08DC826A3222}"/>
                </a:ext>
              </a:extLst>
            </p:cNvPr>
            <p:cNvSpPr/>
            <p:nvPr/>
          </p:nvSpPr>
          <p:spPr>
            <a:xfrm>
              <a:off x="6597340" y="2349663"/>
              <a:ext cx="7603" cy="235696"/>
            </a:xfrm>
            <a:custGeom>
              <a:avLst/>
              <a:gdLst>
                <a:gd name="connsiteX0" fmla="*/ 6691 w 7603"/>
                <a:gd name="connsiteY0" fmla="*/ 5702 h 235696"/>
                <a:gd name="connsiteX1" fmla="*/ 6919 w 7603"/>
                <a:gd name="connsiteY1" fmla="*/ 150237 h 235696"/>
                <a:gd name="connsiteX2" fmla="*/ 5702 w 7603"/>
                <a:gd name="connsiteY2" fmla="*/ 232807 h 235696"/>
              </a:gdLst>
              <a:ahLst/>
              <a:cxnLst>
                <a:cxn ang="0">
                  <a:pos x="connsiteX0" y="connsiteY0"/>
                </a:cxn>
                <a:cxn ang="0">
                  <a:pos x="connsiteX1" y="connsiteY1"/>
                </a:cxn>
                <a:cxn ang="0">
                  <a:pos x="connsiteX2" y="connsiteY2"/>
                </a:cxn>
              </a:cxnLst>
              <a:rect l="l" t="t" r="r" b="b"/>
              <a:pathLst>
                <a:path w="7603" h="235696">
                  <a:moveTo>
                    <a:pt x="6691" y="5702"/>
                  </a:moveTo>
                  <a:lnTo>
                    <a:pt x="6919" y="150237"/>
                  </a:lnTo>
                  <a:lnTo>
                    <a:pt x="5702" y="232807"/>
                  </a:lnTo>
                </a:path>
              </a:pathLst>
            </a:custGeom>
            <a:noFill/>
            <a:ln w="9525" cap="flat">
              <a:solidFill>
                <a:srgbClr val="000000"/>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1AAD030-B379-4E56-9AFD-A6CFC44DB42A}"/>
                </a:ext>
              </a:extLst>
            </p:cNvPr>
            <p:cNvSpPr/>
            <p:nvPr/>
          </p:nvSpPr>
          <p:spPr>
            <a:xfrm>
              <a:off x="6570729" y="2576388"/>
              <a:ext cx="60825" cy="60825"/>
            </a:xfrm>
            <a:custGeom>
              <a:avLst/>
              <a:gdLst>
                <a:gd name="connsiteX0" fmla="*/ 31553 w 60824"/>
                <a:gd name="connsiteY0" fmla="*/ 59228 h 60824"/>
                <a:gd name="connsiteX1" fmla="*/ 5702 w 60824"/>
                <a:gd name="connsiteY1" fmla="*/ 5702 h 60824"/>
                <a:gd name="connsiteX2" fmla="*/ 58924 w 60824"/>
                <a:gd name="connsiteY2" fmla="*/ 6463 h 60824"/>
              </a:gdLst>
              <a:ahLst/>
              <a:cxnLst>
                <a:cxn ang="0">
                  <a:pos x="connsiteX0" y="connsiteY0"/>
                </a:cxn>
                <a:cxn ang="0">
                  <a:pos x="connsiteX1" y="connsiteY1"/>
                </a:cxn>
                <a:cxn ang="0">
                  <a:pos x="connsiteX2" y="connsiteY2"/>
                </a:cxn>
              </a:cxnLst>
              <a:rect l="l" t="t" r="r" b="b"/>
              <a:pathLst>
                <a:path w="60824" h="60824">
                  <a:moveTo>
                    <a:pt x="31553" y="59228"/>
                  </a:moveTo>
                  <a:lnTo>
                    <a:pt x="5702" y="5702"/>
                  </a:lnTo>
                  <a:lnTo>
                    <a:pt x="58924" y="6463"/>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8D8A1F3-8ACB-4733-9A9E-7C2D04C7606B}"/>
                </a:ext>
              </a:extLst>
            </p:cNvPr>
            <p:cNvSpPr/>
            <p:nvPr/>
          </p:nvSpPr>
          <p:spPr>
            <a:xfrm>
              <a:off x="6596503" y="3240139"/>
              <a:ext cx="7603" cy="197681"/>
            </a:xfrm>
            <a:custGeom>
              <a:avLst/>
              <a:gdLst>
                <a:gd name="connsiteX0" fmla="*/ 5702 w 7603"/>
                <a:gd name="connsiteY0" fmla="*/ 5702 h 197680"/>
                <a:gd name="connsiteX1" fmla="*/ 6235 w 7603"/>
                <a:gd name="connsiteY1" fmla="*/ 129557 h 197680"/>
                <a:gd name="connsiteX2" fmla="*/ 6311 w 7603"/>
                <a:gd name="connsiteY2" fmla="*/ 192739 h 197680"/>
              </a:gdLst>
              <a:ahLst/>
              <a:cxnLst>
                <a:cxn ang="0">
                  <a:pos x="connsiteX0" y="connsiteY0"/>
                </a:cxn>
                <a:cxn ang="0">
                  <a:pos x="connsiteX1" y="connsiteY1"/>
                </a:cxn>
                <a:cxn ang="0">
                  <a:pos x="connsiteX2" y="connsiteY2"/>
                </a:cxn>
              </a:cxnLst>
              <a:rect l="l" t="t" r="r" b="b"/>
              <a:pathLst>
                <a:path w="7603" h="197680">
                  <a:moveTo>
                    <a:pt x="5702" y="5702"/>
                  </a:moveTo>
                  <a:lnTo>
                    <a:pt x="6235" y="129557"/>
                  </a:lnTo>
                  <a:lnTo>
                    <a:pt x="6311" y="192739"/>
                  </a:lnTo>
                </a:path>
              </a:pathLst>
            </a:custGeom>
            <a:noFill/>
            <a:ln w="9525" cap="flat">
              <a:solidFill>
                <a:srgbClr val="000000"/>
              </a:solid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70A1FED0-4CEA-41F2-8A44-4E83B2966816}"/>
                </a:ext>
              </a:extLst>
            </p:cNvPr>
            <p:cNvSpPr/>
            <p:nvPr/>
          </p:nvSpPr>
          <p:spPr>
            <a:xfrm>
              <a:off x="6570501" y="3427099"/>
              <a:ext cx="60825" cy="60825"/>
            </a:xfrm>
            <a:custGeom>
              <a:avLst/>
              <a:gdLst>
                <a:gd name="connsiteX0" fmla="*/ 32389 w 60824"/>
                <a:gd name="connsiteY0" fmla="*/ 59000 h 60824"/>
                <a:gd name="connsiteX1" fmla="*/ 5702 w 60824"/>
                <a:gd name="connsiteY1" fmla="*/ 577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89" y="59000"/>
                  </a:moveTo>
                  <a:lnTo>
                    <a:pt x="5702" y="577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55B9D81-A8FE-4D69-B9BA-D1E3B983E83D}"/>
                </a:ext>
              </a:extLst>
            </p:cNvPr>
            <p:cNvSpPr/>
            <p:nvPr/>
          </p:nvSpPr>
          <p:spPr>
            <a:xfrm>
              <a:off x="6597112" y="3761636"/>
              <a:ext cx="7603" cy="167268"/>
            </a:xfrm>
            <a:custGeom>
              <a:avLst/>
              <a:gdLst>
                <a:gd name="connsiteX0" fmla="*/ 5778 w 7603"/>
                <a:gd name="connsiteY0" fmla="*/ 5702 h 167268"/>
                <a:gd name="connsiteX1" fmla="*/ 5702 w 7603"/>
                <a:gd name="connsiteY1" fmla="*/ 168637 h 167268"/>
              </a:gdLst>
              <a:ahLst/>
              <a:cxnLst>
                <a:cxn ang="0">
                  <a:pos x="connsiteX0" y="connsiteY0"/>
                </a:cxn>
                <a:cxn ang="0">
                  <a:pos x="connsiteX1" y="connsiteY1"/>
                </a:cxn>
              </a:cxnLst>
              <a:rect l="l" t="t" r="r" b="b"/>
              <a:pathLst>
                <a:path w="7603" h="167268">
                  <a:moveTo>
                    <a:pt x="5778" y="5702"/>
                  </a:moveTo>
                  <a:lnTo>
                    <a:pt x="5702" y="168637"/>
                  </a:lnTo>
                </a:path>
              </a:pathLst>
            </a:custGeom>
            <a:noFill/>
            <a:ln w="9525" cap="flat">
              <a:solidFill>
                <a:srgbClr val="000000"/>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BDE4BAE-144B-4B0E-9631-96E56352D93B}"/>
                </a:ext>
              </a:extLst>
            </p:cNvPr>
            <p:cNvSpPr/>
            <p:nvPr/>
          </p:nvSpPr>
          <p:spPr>
            <a:xfrm>
              <a:off x="6570501" y="3924570"/>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054402C-65BE-4B9A-B0BF-633899EE3B7A}"/>
                </a:ext>
              </a:extLst>
            </p:cNvPr>
            <p:cNvSpPr/>
            <p:nvPr/>
          </p:nvSpPr>
          <p:spPr>
            <a:xfrm>
              <a:off x="6597112" y="4259031"/>
              <a:ext cx="7603" cy="235696"/>
            </a:xfrm>
            <a:custGeom>
              <a:avLst/>
              <a:gdLst>
                <a:gd name="connsiteX0" fmla="*/ 5702 w 7603"/>
                <a:gd name="connsiteY0" fmla="*/ 5702 h 235696"/>
                <a:gd name="connsiteX1" fmla="*/ 5702 w 7603"/>
                <a:gd name="connsiteY1" fmla="*/ 232807 h 235696"/>
              </a:gdLst>
              <a:ahLst/>
              <a:cxnLst>
                <a:cxn ang="0">
                  <a:pos x="connsiteX0" y="connsiteY0"/>
                </a:cxn>
                <a:cxn ang="0">
                  <a:pos x="connsiteX1" y="connsiteY1"/>
                </a:cxn>
              </a:cxnLst>
              <a:rect l="l" t="t" r="r" b="b"/>
              <a:pathLst>
                <a:path w="7603" h="235696">
                  <a:moveTo>
                    <a:pt x="5702" y="5702"/>
                  </a:moveTo>
                  <a:lnTo>
                    <a:pt x="5702" y="232807"/>
                  </a:lnTo>
                </a:path>
              </a:pathLst>
            </a:custGeom>
            <a:noFill/>
            <a:ln w="9525" cap="flat">
              <a:solidFill>
                <a:srgbClr val="000000"/>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958A047-6B98-4E58-8FA7-E67E73886D58}"/>
                </a:ext>
              </a:extLst>
            </p:cNvPr>
            <p:cNvSpPr/>
            <p:nvPr/>
          </p:nvSpPr>
          <p:spPr>
            <a:xfrm>
              <a:off x="6570501" y="4486135"/>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106" name="Freeform: Shape 105">
            <a:extLst>
              <a:ext uri="{FF2B5EF4-FFF2-40B4-BE49-F238E27FC236}">
                <a16:creationId xmlns:a16="http://schemas.microsoft.com/office/drawing/2014/main" id="{AB2290B9-A728-4370-A2E1-620A570E7619}"/>
              </a:ext>
            </a:extLst>
          </p:cNvPr>
          <p:cNvSpPr/>
          <p:nvPr/>
        </p:nvSpPr>
        <p:spPr>
          <a:xfrm>
            <a:off x="4121617" y="4814666"/>
            <a:ext cx="1201290" cy="402965"/>
          </a:xfrm>
          <a:custGeom>
            <a:avLst/>
            <a:gdLst>
              <a:gd name="connsiteX0" fmla="*/ 1195512 w 1201290"/>
              <a:gd name="connsiteY0" fmla="*/ 5702 h 402964"/>
              <a:gd name="connsiteX1" fmla="*/ 1196196 w 1201290"/>
              <a:gd name="connsiteY1" fmla="*/ 401064 h 402964"/>
              <a:gd name="connsiteX2" fmla="*/ 5702 w 1201290"/>
              <a:gd name="connsiteY2" fmla="*/ 401064 h 402964"/>
            </a:gdLst>
            <a:ahLst/>
            <a:cxnLst>
              <a:cxn ang="0">
                <a:pos x="connsiteX0" y="connsiteY0"/>
              </a:cxn>
              <a:cxn ang="0">
                <a:pos x="connsiteX1" y="connsiteY1"/>
              </a:cxn>
              <a:cxn ang="0">
                <a:pos x="connsiteX2" y="connsiteY2"/>
              </a:cxn>
            </a:cxnLst>
            <a:rect l="l" t="t" r="r" b="b"/>
            <a:pathLst>
              <a:path w="1201290" h="402964">
                <a:moveTo>
                  <a:pt x="1195512" y="5702"/>
                </a:moveTo>
                <a:lnTo>
                  <a:pt x="1196196" y="401064"/>
                </a:lnTo>
                <a:lnTo>
                  <a:pt x="5702" y="401064"/>
                </a:lnTo>
              </a:path>
            </a:pathLst>
          </a:custGeom>
          <a:noFill/>
          <a:ln w="9525" cap="flat">
            <a:solidFill>
              <a:srgbClr val="000000"/>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75E807F3-8874-4A87-A080-78DAAD2D4A4D}"/>
              </a:ext>
            </a:extLst>
          </p:cNvPr>
          <p:cNvSpPr/>
          <p:nvPr/>
        </p:nvSpPr>
        <p:spPr>
          <a:xfrm>
            <a:off x="3945833" y="4723428"/>
            <a:ext cx="7603" cy="319330"/>
          </a:xfrm>
          <a:custGeom>
            <a:avLst/>
            <a:gdLst>
              <a:gd name="connsiteX0" fmla="*/ 5702 w 7603"/>
              <a:gd name="connsiteY0" fmla="*/ 5702 h 319330"/>
              <a:gd name="connsiteX1" fmla="*/ 6310 w 7603"/>
              <a:gd name="connsiteY1" fmla="*/ 316517 h 319330"/>
            </a:gdLst>
            <a:ahLst/>
            <a:cxnLst>
              <a:cxn ang="0">
                <a:pos x="connsiteX0" y="connsiteY0"/>
              </a:cxn>
              <a:cxn ang="0">
                <a:pos x="connsiteX1" y="connsiteY1"/>
              </a:cxn>
            </a:cxnLst>
            <a:rect l="l" t="t" r="r" b="b"/>
            <a:pathLst>
              <a:path w="7603" h="319330">
                <a:moveTo>
                  <a:pt x="5702" y="5702"/>
                </a:moveTo>
                <a:lnTo>
                  <a:pt x="6310" y="316517"/>
                </a:lnTo>
              </a:path>
            </a:pathLst>
          </a:custGeom>
          <a:noFill/>
          <a:ln w="9525" cap="flat">
            <a:solidFill>
              <a:srgbClr val="000000"/>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57547FCE-E613-4381-AC35-7470A845C416}"/>
              </a:ext>
            </a:extLst>
          </p:cNvPr>
          <p:cNvSpPr/>
          <p:nvPr/>
        </p:nvSpPr>
        <p:spPr>
          <a:xfrm>
            <a:off x="3919830" y="5034167"/>
            <a:ext cx="60825" cy="60825"/>
          </a:xfrm>
          <a:custGeom>
            <a:avLst/>
            <a:gdLst>
              <a:gd name="connsiteX0" fmla="*/ 32465 w 60824"/>
              <a:gd name="connsiteY0" fmla="*/ 59000 h 60824"/>
              <a:gd name="connsiteX1" fmla="*/ 5702 w 60824"/>
              <a:gd name="connsiteY1" fmla="*/ 585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465" y="59000"/>
                </a:moveTo>
                <a:lnTo>
                  <a:pt x="5702" y="585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AED9395-4BB2-45E2-89B5-442CBF693314}"/>
              </a:ext>
            </a:extLst>
          </p:cNvPr>
          <p:cNvSpPr/>
          <p:nvPr/>
        </p:nvSpPr>
        <p:spPr>
          <a:xfrm>
            <a:off x="2310254" y="4746238"/>
            <a:ext cx="1467399" cy="471392"/>
          </a:xfrm>
          <a:custGeom>
            <a:avLst/>
            <a:gdLst>
              <a:gd name="connsiteX0" fmla="*/ 5702 w 1467399"/>
              <a:gd name="connsiteY0" fmla="*/ 5702 h 471392"/>
              <a:gd name="connsiteX1" fmla="*/ 5854 w 1467399"/>
              <a:gd name="connsiteY1" fmla="*/ 469492 h 471392"/>
              <a:gd name="connsiteX2" fmla="*/ 1465498 w 1467399"/>
              <a:gd name="connsiteY2" fmla="*/ 469492 h 471392"/>
            </a:gdLst>
            <a:ahLst/>
            <a:cxnLst>
              <a:cxn ang="0">
                <a:pos x="connsiteX0" y="connsiteY0"/>
              </a:cxn>
              <a:cxn ang="0">
                <a:pos x="connsiteX1" y="connsiteY1"/>
              </a:cxn>
              <a:cxn ang="0">
                <a:pos x="connsiteX2" y="connsiteY2"/>
              </a:cxn>
            </a:cxnLst>
            <a:rect l="l" t="t" r="r" b="b"/>
            <a:pathLst>
              <a:path w="1467399" h="471392">
                <a:moveTo>
                  <a:pt x="5702" y="5702"/>
                </a:moveTo>
                <a:lnTo>
                  <a:pt x="5854" y="469492"/>
                </a:lnTo>
                <a:lnTo>
                  <a:pt x="1465498" y="469492"/>
                </a:lnTo>
              </a:path>
            </a:pathLst>
          </a:custGeom>
          <a:noFill/>
          <a:ln w="9525" cap="flat">
            <a:solidFill>
              <a:srgbClr val="000000"/>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6115EBD-948B-41BE-9FEF-2D0B23E14647}"/>
              </a:ext>
            </a:extLst>
          </p:cNvPr>
          <p:cNvSpPr/>
          <p:nvPr/>
        </p:nvSpPr>
        <p:spPr>
          <a:xfrm>
            <a:off x="3770049" y="5183416"/>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6AA464A2-6298-4E16-A0F9-389C4BDED891}"/>
              </a:ext>
            </a:extLst>
          </p:cNvPr>
          <p:cNvSpPr/>
          <p:nvPr/>
        </p:nvSpPr>
        <p:spPr>
          <a:xfrm>
            <a:off x="5272575" y="6501643"/>
            <a:ext cx="250902" cy="68428"/>
          </a:xfrm>
          <a:custGeom>
            <a:avLst/>
            <a:gdLst>
              <a:gd name="connsiteX0" fmla="*/ 5702 w 250902"/>
              <a:gd name="connsiteY0" fmla="*/ 5702 h 68427"/>
              <a:gd name="connsiteX1" fmla="*/ 247481 w 250902"/>
              <a:gd name="connsiteY1" fmla="*/ 6615 h 68427"/>
              <a:gd name="connsiteX2" fmla="*/ 247329 w 250902"/>
              <a:gd name="connsiteY2" fmla="*/ 65615 h 68427"/>
            </a:gdLst>
            <a:ahLst/>
            <a:cxnLst>
              <a:cxn ang="0">
                <a:pos x="connsiteX0" y="connsiteY0"/>
              </a:cxn>
              <a:cxn ang="0">
                <a:pos x="connsiteX1" y="connsiteY1"/>
              </a:cxn>
              <a:cxn ang="0">
                <a:pos x="connsiteX2" y="connsiteY2"/>
              </a:cxn>
            </a:cxnLst>
            <a:rect l="l" t="t" r="r" b="b"/>
            <a:pathLst>
              <a:path w="250902" h="68427">
                <a:moveTo>
                  <a:pt x="5702" y="5702"/>
                </a:moveTo>
                <a:lnTo>
                  <a:pt x="247481" y="6615"/>
                </a:lnTo>
                <a:lnTo>
                  <a:pt x="247329" y="65615"/>
                </a:lnTo>
              </a:path>
            </a:pathLst>
          </a:custGeom>
          <a:noFill/>
          <a:ln w="9525" cap="flat">
            <a:solidFill>
              <a:srgbClr val="000000"/>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6D689257-8AD6-4187-830C-1D6DB4967769}"/>
              </a:ext>
            </a:extLst>
          </p:cNvPr>
          <p:cNvSpPr/>
          <p:nvPr/>
        </p:nvSpPr>
        <p:spPr>
          <a:xfrm>
            <a:off x="5487666" y="6548174"/>
            <a:ext cx="60825" cy="60825"/>
          </a:xfrm>
          <a:custGeom>
            <a:avLst/>
            <a:gdLst>
              <a:gd name="connsiteX0" fmla="*/ 32161 w 60824"/>
              <a:gd name="connsiteY0" fmla="*/ 59000 h 60824"/>
              <a:gd name="connsiteX1" fmla="*/ 5702 w 60824"/>
              <a:gd name="connsiteY1" fmla="*/ 5702 h 60824"/>
              <a:gd name="connsiteX2" fmla="*/ 32238 w 60824"/>
              <a:gd name="connsiteY2" fmla="*/ 19084 h 60824"/>
              <a:gd name="connsiteX3" fmla="*/ 58924 w 60824"/>
              <a:gd name="connsiteY3" fmla="*/ 5855 h 60824"/>
            </a:gdLst>
            <a:ahLst/>
            <a:cxnLst>
              <a:cxn ang="0">
                <a:pos x="connsiteX0" y="connsiteY0"/>
              </a:cxn>
              <a:cxn ang="0">
                <a:pos x="connsiteX1" y="connsiteY1"/>
              </a:cxn>
              <a:cxn ang="0">
                <a:pos x="connsiteX2" y="connsiteY2"/>
              </a:cxn>
              <a:cxn ang="0">
                <a:pos x="connsiteX3" y="connsiteY3"/>
              </a:cxn>
            </a:cxnLst>
            <a:rect l="l" t="t" r="r" b="b"/>
            <a:pathLst>
              <a:path w="60824" h="60824">
                <a:moveTo>
                  <a:pt x="32161" y="59000"/>
                </a:moveTo>
                <a:lnTo>
                  <a:pt x="5702" y="5702"/>
                </a:lnTo>
                <a:lnTo>
                  <a:pt x="32238" y="19084"/>
                </a:lnTo>
                <a:lnTo>
                  <a:pt x="58924" y="585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B148A96-0668-4A1D-BA95-A1938CC8117D}"/>
              </a:ext>
            </a:extLst>
          </p:cNvPr>
          <p:cNvSpPr/>
          <p:nvPr/>
        </p:nvSpPr>
        <p:spPr>
          <a:xfrm>
            <a:off x="3831787" y="5095981"/>
            <a:ext cx="235696" cy="235696"/>
          </a:xfrm>
          <a:custGeom>
            <a:avLst/>
            <a:gdLst>
              <a:gd name="connsiteX0" fmla="*/ 233795 w 235696"/>
              <a:gd name="connsiteY0" fmla="*/ 119749 h 235696"/>
              <a:gd name="connsiteX1" fmla="*/ 119749 w 235696"/>
              <a:gd name="connsiteY1" fmla="*/ 233795 h 235696"/>
              <a:gd name="connsiteX2" fmla="*/ 5702 w 235696"/>
              <a:gd name="connsiteY2" fmla="*/ 119749 h 235696"/>
              <a:gd name="connsiteX3" fmla="*/ 119749 w 235696"/>
              <a:gd name="connsiteY3" fmla="*/ 5702 h 235696"/>
              <a:gd name="connsiteX4" fmla="*/ 233795 w 235696"/>
              <a:gd name="connsiteY4" fmla="*/ 119749 h 23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96" h="235696">
                <a:moveTo>
                  <a:pt x="233795" y="119749"/>
                </a:moveTo>
                <a:cubicBezTo>
                  <a:pt x="233795" y="182735"/>
                  <a:pt x="182735" y="233795"/>
                  <a:pt x="119749" y="233795"/>
                </a:cubicBezTo>
                <a:cubicBezTo>
                  <a:pt x="56763" y="233795"/>
                  <a:pt x="5702" y="182735"/>
                  <a:pt x="5702" y="119749"/>
                </a:cubicBezTo>
                <a:cubicBezTo>
                  <a:pt x="5702" y="56762"/>
                  <a:pt x="56763" y="5702"/>
                  <a:pt x="119749" y="5702"/>
                </a:cubicBezTo>
                <a:cubicBezTo>
                  <a:pt x="182735" y="5702"/>
                  <a:pt x="233795" y="56762"/>
                  <a:pt x="233795" y="119749"/>
                </a:cubicBezTo>
                <a:close/>
              </a:path>
            </a:pathLst>
          </a:custGeom>
          <a:solidFill>
            <a:srgbClr val="FFFFFF"/>
          </a:solidFill>
          <a:ln w="9525" cap="flat">
            <a:solidFill>
              <a:srgbClr val="000000"/>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2990521F-ABE4-4BFC-AAEF-15F2C6D96490}"/>
              </a:ext>
            </a:extLst>
          </p:cNvPr>
          <p:cNvSpPr/>
          <p:nvPr/>
        </p:nvSpPr>
        <p:spPr>
          <a:xfrm>
            <a:off x="3831787" y="5210027"/>
            <a:ext cx="235696" cy="7603"/>
          </a:xfrm>
          <a:custGeom>
            <a:avLst/>
            <a:gdLst>
              <a:gd name="connsiteX0" fmla="*/ 5702 w 235696"/>
              <a:gd name="connsiteY0" fmla="*/ 5702 h 7603"/>
              <a:gd name="connsiteX1" fmla="*/ 233795 w 235696"/>
              <a:gd name="connsiteY1" fmla="*/ 5702 h 7603"/>
            </a:gdLst>
            <a:ahLst/>
            <a:cxnLst>
              <a:cxn ang="0">
                <a:pos x="connsiteX0" y="connsiteY0"/>
              </a:cxn>
              <a:cxn ang="0">
                <a:pos x="connsiteX1" y="connsiteY1"/>
              </a:cxn>
            </a:cxnLst>
            <a:rect l="l" t="t" r="r" b="b"/>
            <a:pathLst>
              <a:path w="235696" h="7603">
                <a:moveTo>
                  <a:pt x="5702" y="5702"/>
                </a:moveTo>
                <a:lnTo>
                  <a:pt x="233795" y="5702"/>
                </a:lnTo>
              </a:path>
            </a:pathLst>
          </a:custGeom>
          <a:noFill/>
          <a:ln w="9525" cap="flat">
            <a:solidFill>
              <a:srgbClr val="000000"/>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E09B6D9F-6483-445F-AC82-2C43976C2F0A}"/>
              </a:ext>
            </a:extLst>
          </p:cNvPr>
          <p:cNvSpPr/>
          <p:nvPr/>
        </p:nvSpPr>
        <p:spPr>
          <a:xfrm>
            <a:off x="3945833" y="5095981"/>
            <a:ext cx="7603" cy="235696"/>
          </a:xfrm>
          <a:custGeom>
            <a:avLst/>
            <a:gdLst>
              <a:gd name="connsiteX0" fmla="*/ 5702 w 7603"/>
              <a:gd name="connsiteY0" fmla="*/ 5702 h 235696"/>
              <a:gd name="connsiteX1" fmla="*/ 5702 w 7603"/>
              <a:gd name="connsiteY1" fmla="*/ 233795 h 235696"/>
            </a:gdLst>
            <a:ahLst/>
            <a:cxnLst>
              <a:cxn ang="0">
                <a:pos x="connsiteX0" y="connsiteY0"/>
              </a:cxn>
              <a:cxn ang="0">
                <a:pos x="connsiteX1" y="connsiteY1"/>
              </a:cxn>
            </a:cxnLst>
            <a:rect l="l" t="t" r="r" b="b"/>
            <a:pathLst>
              <a:path w="7603" h="235696">
                <a:moveTo>
                  <a:pt x="5702" y="5702"/>
                </a:moveTo>
                <a:lnTo>
                  <a:pt x="5702" y="233795"/>
                </a:lnTo>
              </a:path>
            </a:pathLst>
          </a:custGeom>
          <a:noFill/>
          <a:ln w="9525" cap="flat">
            <a:solidFill>
              <a:srgbClr val="000000"/>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D89ED1DD-8427-450D-BA38-381D64026220}"/>
              </a:ext>
            </a:extLst>
          </p:cNvPr>
          <p:cNvSpPr/>
          <p:nvPr/>
        </p:nvSpPr>
        <p:spPr>
          <a:xfrm>
            <a:off x="5031176" y="6078682"/>
            <a:ext cx="935182" cy="783120"/>
          </a:xfrm>
          <a:custGeom>
            <a:avLst/>
            <a:gdLst>
              <a:gd name="connsiteX0" fmla="*/ 11405 w 935181"/>
              <a:gd name="connsiteY0" fmla="*/ 11405 h 783119"/>
              <a:gd name="connsiteX1" fmla="*/ 923777 w 935181"/>
              <a:gd name="connsiteY1" fmla="*/ 11405 h 783119"/>
              <a:gd name="connsiteX2" fmla="*/ 923777 w 935181"/>
              <a:gd name="connsiteY2" fmla="*/ 771715 h 783119"/>
              <a:gd name="connsiteX3" fmla="*/ 11405 w 935181"/>
              <a:gd name="connsiteY3" fmla="*/ 771715 h 783119"/>
            </a:gdLst>
            <a:ahLst/>
            <a:cxnLst>
              <a:cxn ang="0">
                <a:pos x="connsiteX0" y="connsiteY0"/>
              </a:cxn>
              <a:cxn ang="0">
                <a:pos x="connsiteX1" y="connsiteY1"/>
              </a:cxn>
              <a:cxn ang="0">
                <a:pos x="connsiteX2" y="connsiteY2"/>
              </a:cxn>
              <a:cxn ang="0">
                <a:pos x="connsiteX3" y="connsiteY3"/>
              </a:cxn>
            </a:cxnLst>
            <a:rect l="l" t="t" r="r" b="b"/>
            <a:pathLst>
              <a:path w="935181" h="783119">
                <a:moveTo>
                  <a:pt x="11405" y="11405"/>
                </a:moveTo>
                <a:lnTo>
                  <a:pt x="923777" y="11405"/>
                </a:lnTo>
                <a:lnTo>
                  <a:pt x="923777" y="771715"/>
                </a:lnTo>
                <a:lnTo>
                  <a:pt x="11405" y="771715"/>
                </a:lnTo>
                <a:close/>
              </a:path>
            </a:pathLst>
          </a:custGeom>
          <a:solidFill>
            <a:srgbClr val="F8CECC"/>
          </a:solidFill>
          <a:ln w="19050" cap="flat">
            <a:solidFill>
              <a:srgbClr val="B85450"/>
            </a:solidFill>
            <a:prstDash val="solid"/>
            <a:miter/>
          </a:ln>
        </p:spPr>
        <p:txBody>
          <a:bodyPr rtlCol="0" anchor="ctr"/>
          <a:lstStyle/>
          <a:p>
            <a:endParaRPr lang="en-IN"/>
          </a:p>
        </p:txBody>
      </p:sp>
      <p:pic>
        <p:nvPicPr>
          <p:cNvPr id="118" name="Picture 117">
            <a:extLst>
              <a:ext uri="{FF2B5EF4-FFF2-40B4-BE49-F238E27FC236}">
                <a16:creationId xmlns:a16="http://schemas.microsoft.com/office/drawing/2014/main" id="{AECD220F-7494-4B52-82DC-C79785BE998A}"/>
              </a:ext>
            </a:extLst>
          </p:cNvPr>
          <p:cNvPicPr>
            <a:picLocks noChangeAspect="1"/>
          </p:cNvPicPr>
          <p:nvPr/>
        </p:nvPicPr>
        <p:blipFill>
          <a:blip r:embed="rId32"/>
          <a:stretch>
            <a:fillRect/>
          </a:stretch>
        </p:blipFill>
        <p:spPr>
          <a:xfrm>
            <a:off x="5046382" y="6143308"/>
            <a:ext cx="897166" cy="129253"/>
          </a:xfrm>
          <a:custGeom>
            <a:avLst/>
            <a:gdLst>
              <a:gd name="connsiteX0" fmla="*/ 0 w 897166"/>
              <a:gd name="connsiteY0" fmla="*/ 0 h 129252"/>
              <a:gd name="connsiteX1" fmla="*/ 897166 w 897166"/>
              <a:gd name="connsiteY1" fmla="*/ 0 h 129252"/>
              <a:gd name="connsiteX2" fmla="*/ 897166 w 897166"/>
              <a:gd name="connsiteY2" fmla="*/ 129253 h 129252"/>
              <a:gd name="connsiteX3" fmla="*/ 0 w 897166"/>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897166" h="129252">
                <a:moveTo>
                  <a:pt x="0" y="0"/>
                </a:moveTo>
                <a:lnTo>
                  <a:pt x="897166" y="0"/>
                </a:lnTo>
                <a:lnTo>
                  <a:pt x="897166" y="129253"/>
                </a:lnTo>
                <a:lnTo>
                  <a:pt x="0" y="129253"/>
                </a:lnTo>
                <a:close/>
              </a:path>
            </a:pathLst>
          </a:custGeom>
          <a:ln/>
        </p:spPr>
      </p:pic>
      <p:sp>
        <p:nvSpPr>
          <p:cNvPr id="119" name="Freeform: Shape 118">
            <a:extLst>
              <a:ext uri="{FF2B5EF4-FFF2-40B4-BE49-F238E27FC236}">
                <a16:creationId xmlns:a16="http://schemas.microsoft.com/office/drawing/2014/main" id="{55760EFE-6364-462B-8A8C-D906BE38F365}"/>
              </a:ext>
            </a:extLst>
          </p:cNvPr>
          <p:cNvSpPr/>
          <p:nvPr/>
        </p:nvSpPr>
        <p:spPr>
          <a:xfrm>
            <a:off x="5266872" y="6306775"/>
            <a:ext cx="456186" cy="395361"/>
          </a:xfrm>
          <a:custGeom>
            <a:avLst/>
            <a:gdLst>
              <a:gd name="connsiteX0" fmla="*/ 11405 w 456186"/>
              <a:gd name="connsiteY0" fmla="*/ 11405 h 395361"/>
              <a:gd name="connsiteX1" fmla="*/ 448735 w 456186"/>
              <a:gd name="connsiteY1" fmla="*/ 11405 h 395361"/>
              <a:gd name="connsiteX2" fmla="*/ 448735 w 456186"/>
              <a:gd name="connsiteY2" fmla="*/ 389735 h 395361"/>
              <a:gd name="connsiteX3" fmla="*/ 11405 w 456186"/>
              <a:gd name="connsiteY3" fmla="*/ 389735 h 395361"/>
            </a:gdLst>
            <a:ahLst/>
            <a:cxnLst>
              <a:cxn ang="0">
                <a:pos x="connsiteX0" y="connsiteY0"/>
              </a:cxn>
              <a:cxn ang="0">
                <a:pos x="connsiteX1" y="connsiteY1"/>
              </a:cxn>
              <a:cxn ang="0">
                <a:pos x="connsiteX2" y="connsiteY2"/>
              </a:cxn>
              <a:cxn ang="0">
                <a:pos x="connsiteX3" y="connsiteY3"/>
              </a:cxn>
            </a:cxnLst>
            <a:rect l="l" t="t" r="r" b="b"/>
            <a:pathLst>
              <a:path w="456186" h="395361">
                <a:moveTo>
                  <a:pt x="11405" y="11405"/>
                </a:moveTo>
                <a:lnTo>
                  <a:pt x="448735" y="11405"/>
                </a:lnTo>
                <a:lnTo>
                  <a:pt x="448735" y="389735"/>
                </a:lnTo>
                <a:lnTo>
                  <a:pt x="11405" y="38973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20" name="Picture 119">
            <a:extLst>
              <a:ext uri="{FF2B5EF4-FFF2-40B4-BE49-F238E27FC236}">
                <a16:creationId xmlns:a16="http://schemas.microsoft.com/office/drawing/2014/main" id="{BADB27E6-84E4-49F1-B621-BC3C1C8CEB8D}"/>
              </a:ext>
            </a:extLst>
          </p:cNvPr>
          <p:cNvPicPr>
            <a:picLocks noChangeAspect="1"/>
          </p:cNvPicPr>
          <p:nvPr/>
        </p:nvPicPr>
        <p:blipFill>
          <a:blip r:embed="rId33"/>
          <a:stretch>
            <a:fillRect/>
          </a:stretch>
        </p:blipFill>
        <p:spPr>
          <a:xfrm>
            <a:off x="5282079" y="6417020"/>
            <a:ext cx="425774" cy="220490"/>
          </a:xfrm>
          <a:custGeom>
            <a:avLst/>
            <a:gdLst>
              <a:gd name="connsiteX0" fmla="*/ 0 w 425773"/>
              <a:gd name="connsiteY0" fmla="*/ 0 h 220490"/>
              <a:gd name="connsiteX1" fmla="*/ 425774 w 425773"/>
              <a:gd name="connsiteY1" fmla="*/ 0 h 220490"/>
              <a:gd name="connsiteX2" fmla="*/ 425774 w 425773"/>
              <a:gd name="connsiteY2" fmla="*/ 220490 h 220490"/>
              <a:gd name="connsiteX3" fmla="*/ 0 w 425773"/>
              <a:gd name="connsiteY3" fmla="*/ 220490 h 220490"/>
            </a:gdLst>
            <a:ahLst/>
            <a:cxnLst>
              <a:cxn ang="0">
                <a:pos x="connsiteX0" y="connsiteY0"/>
              </a:cxn>
              <a:cxn ang="0">
                <a:pos x="connsiteX1" y="connsiteY1"/>
              </a:cxn>
              <a:cxn ang="0">
                <a:pos x="connsiteX2" y="connsiteY2"/>
              </a:cxn>
              <a:cxn ang="0">
                <a:pos x="connsiteX3" y="connsiteY3"/>
              </a:cxn>
            </a:cxnLst>
            <a:rect l="l" t="t" r="r" b="b"/>
            <a:pathLst>
              <a:path w="425773" h="220490">
                <a:moveTo>
                  <a:pt x="0" y="0"/>
                </a:moveTo>
                <a:lnTo>
                  <a:pt x="425774" y="0"/>
                </a:lnTo>
                <a:lnTo>
                  <a:pt x="425774" y="220490"/>
                </a:lnTo>
                <a:lnTo>
                  <a:pt x="0" y="220490"/>
                </a:lnTo>
                <a:close/>
              </a:path>
            </a:pathLst>
          </a:custGeom>
          <a:ln/>
        </p:spPr>
      </p:pic>
      <p:sp>
        <p:nvSpPr>
          <p:cNvPr id="121" name="Freeform: Shape 120">
            <a:extLst>
              <a:ext uri="{FF2B5EF4-FFF2-40B4-BE49-F238E27FC236}">
                <a16:creationId xmlns:a16="http://schemas.microsoft.com/office/drawing/2014/main" id="{56815DB7-074D-48B3-97E7-6067DC97366D}"/>
              </a:ext>
            </a:extLst>
          </p:cNvPr>
          <p:cNvSpPr/>
          <p:nvPr/>
        </p:nvSpPr>
        <p:spPr>
          <a:xfrm>
            <a:off x="3945833" y="5324074"/>
            <a:ext cx="7603" cy="98840"/>
          </a:xfrm>
          <a:custGeom>
            <a:avLst/>
            <a:gdLst>
              <a:gd name="connsiteX0" fmla="*/ 5702 w 7603"/>
              <a:gd name="connsiteY0" fmla="*/ 5702 h 98840"/>
              <a:gd name="connsiteX1" fmla="*/ 5702 w 7603"/>
              <a:gd name="connsiteY1" fmla="*/ 96027 h 98840"/>
            </a:gdLst>
            <a:ahLst/>
            <a:cxnLst>
              <a:cxn ang="0">
                <a:pos x="connsiteX0" y="connsiteY0"/>
              </a:cxn>
              <a:cxn ang="0">
                <a:pos x="connsiteX1" y="connsiteY1"/>
              </a:cxn>
            </a:cxnLst>
            <a:rect l="l" t="t" r="r" b="b"/>
            <a:pathLst>
              <a:path w="7603" h="98840">
                <a:moveTo>
                  <a:pt x="5702" y="5702"/>
                </a:moveTo>
                <a:lnTo>
                  <a:pt x="5702" y="96027"/>
                </a:lnTo>
              </a:path>
            </a:pathLst>
          </a:custGeom>
          <a:noFill/>
          <a:ln w="9525" cap="flat">
            <a:solidFill>
              <a:srgbClr val="000000"/>
            </a:solid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A634E57A-3AEE-4963-91BD-C378684C9AF4}"/>
              </a:ext>
            </a:extLst>
          </p:cNvPr>
          <p:cNvSpPr/>
          <p:nvPr/>
        </p:nvSpPr>
        <p:spPr>
          <a:xfrm>
            <a:off x="3919222" y="5414399"/>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F141B04-B6A9-4D5F-917E-11E8ABFA3E90}"/>
              </a:ext>
            </a:extLst>
          </p:cNvPr>
          <p:cNvSpPr/>
          <p:nvPr/>
        </p:nvSpPr>
        <p:spPr>
          <a:xfrm>
            <a:off x="3948114" y="6015956"/>
            <a:ext cx="1269718" cy="478996"/>
          </a:xfrm>
          <a:custGeom>
            <a:avLst/>
            <a:gdLst>
              <a:gd name="connsiteX0" fmla="*/ 5702 w 1269718"/>
              <a:gd name="connsiteY0" fmla="*/ 5702 h 478995"/>
              <a:gd name="connsiteX1" fmla="*/ 5702 w 1269718"/>
              <a:gd name="connsiteY1" fmla="*/ 477095 h 478995"/>
              <a:gd name="connsiteX2" fmla="*/ 1268426 w 1269718"/>
              <a:gd name="connsiteY2" fmla="*/ 476410 h 478995"/>
            </a:gdLst>
            <a:ahLst/>
            <a:cxnLst>
              <a:cxn ang="0">
                <a:pos x="connsiteX0" y="connsiteY0"/>
              </a:cxn>
              <a:cxn ang="0">
                <a:pos x="connsiteX1" y="connsiteY1"/>
              </a:cxn>
              <a:cxn ang="0">
                <a:pos x="connsiteX2" y="connsiteY2"/>
              </a:cxn>
            </a:cxnLst>
            <a:rect l="l" t="t" r="r" b="b"/>
            <a:pathLst>
              <a:path w="1269718" h="478995">
                <a:moveTo>
                  <a:pt x="5702" y="5702"/>
                </a:moveTo>
                <a:lnTo>
                  <a:pt x="5702" y="477095"/>
                </a:lnTo>
                <a:lnTo>
                  <a:pt x="1268426" y="476410"/>
                </a:lnTo>
              </a:path>
            </a:pathLst>
          </a:custGeom>
          <a:noFill/>
          <a:ln w="9525" cap="flat">
            <a:solidFill>
              <a:srgbClr val="000000"/>
            </a:solid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29B055B-5A0F-4AED-AF70-7620529B1390}"/>
              </a:ext>
            </a:extLst>
          </p:cNvPr>
          <p:cNvSpPr/>
          <p:nvPr/>
        </p:nvSpPr>
        <p:spPr>
          <a:xfrm>
            <a:off x="5210838" y="6460053"/>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45522A6-B4D3-4DDA-B9FD-1B2667364DC3}"/>
              </a:ext>
            </a:extLst>
          </p:cNvPr>
          <p:cNvSpPr/>
          <p:nvPr/>
        </p:nvSpPr>
        <p:spPr>
          <a:xfrm>
            <a:off x="5771643" y="4820672"/>
            <a:ext cx="836341" cy="1672683"/>
          </a:xfrm>
          <a:custGeom>
            <a:avLst/>
            <a:gdLst>
              <a:gd name="connsiteX0" fmla="*/ 831171 w 836341"/>
              <a:gd name="connsiteY0" fmla="*/ 5702 h 1672682"/>
              <a:gd name="connsiteX1" fmla="*/ 831095 w 836341"/>
              <a:gd name="connsiteY1" fmla="*/ 1672379 h 1672682"/>
              <a:gd name="connsiteX2" fmla="*/ 5702 w 836341"/>
              <a:gd name="connsiteY2" fmla="*/ 1671923 h 1672682"/>
            </a:gdLst>
            <a:ahLst/>
            <a:cxnLst>
              <a:cxn ang="0">
                <a:pos x="connsiteX0" y="connsiteY0"/>
              </a:cxn>
              <a:cxn ang="0">
                <a:pos x="connsiteX1" y="connsiteY1"/>
              </a:cxn>
              <a:cxn ang="0">
                <a:pos x="connsiteX2" y="connsiteY2"/>
              </a:cxn>
            </a:cxnLst>
            <a:rect l="l" t="t" r="r" b="b"/>
            <a:pathLst>
              <a:path w="836341" h="1672682">
                <a:moveTo>
                  <a:pt x="831171" y="5702"/>
                </a:moveTo>
                <a:lnTo>
                  <a:pt x="831095" y="1672379"/>
                </a:lnTo>
                <a:lnTo>
                  <a:pt x="5702" y="1671923"/>
                </a:lnTo>
              </a:path>
            </a:pathLst>
          </a:custGeom>
          <a:noFill/>
          <a:ln w="9525" cap="flat">
            <a:solidFill>
              <a:srgbClr val="000000"/>
            </a:solid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ADAC1B-E1C6-4ADF-AF6B-06625579FBFB}"/>
              </a:ext>
            </a:extLst>
          </p:cNvPr>
          <p:cNvSpPr/>
          <p:nvPr/>
        </p:nvSpPr>
        <p:spPr>
          <a:xfrm>
            <a:off x="5718421" y="6460282"/>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7" name="Isosceles Triangle 126">
            <a:extLst>
              <a:ext uri="{FF2B5EF4-FFF2-40B4-BE49-F238E27FC236}">
                <a16:creationId xmlns:a16="http://schemas.microsoft.com/office/drawing/2014/main" id="{108D4EBC-A83A-491C-B496-F5E9220E43CF}"/>
              </a:ext>
            </a:extLst>
          </p:cNvPr>
          <p:cNvSpPr/>
          <p:nvPr/>
        </p:nvSpPr>
        <p:spPr>
          <a:xfrm rot="10800000">
            <a:off x="2272418" y="496687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8" name="Isosceles Triangle 127">
            <a:extLst>
              <a:ext uri="{FF2B5EF4-FFF2-40B4-BE49-F238E27FC236}">
                <a16:creationId xmlns:a16="http://schemas.microsoft.com/office/drawing/2014/main" id="{61D6855B-3C0A-4614-AA6C-BD1F27FC1DAC}"/>
              </a:ext>
            </a:extLst>
          </p:cNvPr>
          <p:cNvSpPr/>
          <p:nvPr/>
        </p:nvSpPr>
        <p:spPr>
          <a:xfrm rot="5400000">
            <a:off x="2316868" y="5170202"/>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9" name="Isosceles Triangle 128">
            <a:extLst>
              <a:ext uri="{FF2B5EF4-FFF2-40B4-BE49-F238E27FC236}">
                <a16:creationId xmlns:a16="http://schemas.microsoft.com/office/drawing/2014/main" id="{32D2898D-5083-4E8E-B974-9A52826ACC05}"/>
              </a:ext>
            </a:extLst>
          </p:cNvPr>
          <p:cNvSpPr/>
          <p:nvPr/>
        </p:nvSpPr>
        <p:spPr>
          <a:xfrm rot="5400000">
            <a:off x="2749256" y="5176388"/>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0" name="Isosceles Triangle 129">
            <a:extLst>
              <a:ext uri="{FF2B5EF4-FFF2-40B4-BE49-F238E27FC236}">
                <a16:creationId xmlns:a16="http://schemas.microsoft.com/office/drawing/2014/main" id="{BDE138B9-7949-4531-BF78-65910A98FDBA}"/>
              </a:ext>
            </a:extLst>
          </p:cNvPr>
          <p:cNvSpPr/>
          <p:nvPr/>
        </p:nvSpPr>
        <p:spPr>
          <a:xfrm rot="5400000">
            <a:off x="3192051" y="5179120"/>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1" name="Isosceles Triangle 130">
            <a:extLst>
              <a:ext uri="{FF2B5EF4-FFF2-40B4-BE49-F238E27FC236}">
                <a16:creationId xmlns:a16="http://schemas.microsoft.com/office/drawing/2014/main" id="{068A0B46-85A1-4ED7-976C-43A524C86B4A}"/>
              </a:ext>
            </a:extLst>
          </p:cNvPr>
          <p:cNvSpPr/>
          <p:nvPr/>
        </p:nvSpPr>
        <p:spPr>
          <a:xfrm rot="5400000">
            <a:off x="3613052" y="5167934"/>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2" name="Isosceles Triangle 131">
            <a:extLst>
              <a:ext uri="{FF2B5EF4-FFF2-40B4-BE49-F238E27FC236}">
                <a16:creationId xmlns:a16="http://schemas.microsoft.com/office/drawing/2014/main" id="{79487BC0-1B67-4A83-955A-980C20FB7261}"/>
              </a:ext>
            </a:extLst>
          </p:cNvPr>
          <p:cNvSpPr/>
          <p:nvPr/>
        </p:nvSpPr>
        <p:spPr>
          <a:xfrm rot="10800000">
            <a:off x="3907694" y="521452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3" name="Isosceles Triangle 132">
            <a:extLst>
              <a:ext uri="{FF2B5EF4-FFF2-40B4-BE49-F238E27FC236}">
                <a16:creationId xmlns:a16="http://schemas.microsoft.com/office/drawing/2014/main" id="{A7F43CF2-B9E1-4E83-BF2D-83356AF75913}"/>
              </a:ext>
            </a:extLst>
          </p:cNvPr>
          <p:cNvSpPr/>
          <p:nvPr/>
        </p:nvSpPr>
        <p:spPr>
          <a:xfrm rot="10800000">
            <a:off x="3907922" y="4954182"/>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6" name="Isosceles Triangle 135">
            <a:extLst>
              <a:ext uri="{FF2B5EF4-FFF2-40B4-BE49-F238E27FC236}">
                <a16:creationId xmlns:a16="http://schemas.microsoft.com/office/drawing/2014/main" id="{3D3E1B74-44F6-4751-99BE-20E082244ED2}"/>
              </a:ext>
            </a:extLst>
          </p:cNvPr>
          <p:cNvSpPr/>
          <p:nvPr/>
        </p:nvSpPr>
        <p:spPr>
          <a:xfrm rot="10800000">
            <a:off x="3907996" y="5211891"/>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7" name="Isosceles Triangle 136">
            <a:extLst>
              <a:ext uri="{FF2B5EF4-FFF2-40B4-BE49-F238E27FC236}">
                <a16:creationId xmlns:a16="http://schemas.microsoft.com/office/drawing/2014/main" id="{C4658654-DC0F-4F1A-8E90-0CE9445479B7}"/>
              </a:ext>
            </a:extLst>
          </p:cNvPr>
          <p:cNvSpPr/>
          <p:nvPr/>
        </p:nvSpPr>
        <p:spPr>
          <a:xfrm rot="10800000">
            <a:off x="5277136" y="4958470"/>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2" name="Isosceles Triangle 141">
            <a:extLst>
              <a:ext uri="{FF2B5EF4-FFF2-40B4-BE49-F238E27FC236}">
                <a16:creationId xmlns:a16="http://schemas.microsoft.com/office/drawing/2014/main" id="{534F983E-A68F-48FE-A51B-70C7EF079AB1}"/>
              </a:ext>
            </a:extLst>
          </p:cNvPr>
          <p:cNvSpPr/>
          <p:nvPr/>
        </p:nvSpPr>
        <p:spPr>
          <a:xfrm rot="16200000">
            <a:off x="4842886" y="516108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6" name="Isosceles Triangle 145">
            <a:extLst>
              <a:ext uri="{FF2B5EF4-FFF2-40B4-BE49-F238E27FC236}">
                <a16:creationId xmlns:a16="http://schemas.microsoft.com/office/drawing/2014/main" id="{B0EAC4A1-E960-4532-95BE-B874A8F11E6E}"/>
              </a:ext>
            </a:extLst>
          </p:cNvPr>
          <p:cNvSpPr/>
          <p:nvPr/>
        </p:nvSpPr>
        <p:spPr>
          <a:xfrm rot="16200000">
            <a:off x="5225273" y="517151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7" name="Isosceles Triangle 146">
            <a:extLst>
              <a:ext uri="{FF2B5EF4-FFF2-40B4-BE49-F238E27FC236}">
                <a16:creationId xmlns:a16="http://schemas.microsoft.com/office/drawing/2014/main" id="{94DAED47-8FD4-44BC-AAFA-B5685CEF9EF6}"/>
              </a:ext>
            </a:extLst>
          </p:cNvPr>
          <p:cNvSpPr/>
          <p:nvPr/>
        </p:nvSpPr>
        <p:spPr>
          <a:xfrm rot="16200000">
            <a:off x="4463043" y="5167934"/>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8" name="Isosceles Triangle 147">
            <a:extLst>
              <a:ext uri="{FF2B5EF4-FFF2-40B4-BE49-F238E27FC236}">
                <a16:creationId xmlns:a16="http://schemas.microsoft.com/office/drawing/2014/main" id="{3A0F288E-C993-40C6-ABFE-62255BED4EF5}"/>
              </a:ext>
            </a:extLst>
          </p:cNvPr>
          <p:cNvSpPr/>
          <p:nvPr/>
        </p:nvSpPr>
        <p:spPr>
          <a:xfrm rot="16200000">
            <a:off x="4090110" y="516654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9" name="Freeform: Shape 148">
            <a:extLst>
              <a:ext uri="{FF2B5EF4-FFF2-40B4-BE49-F238E27FC236}">
                <a16:creationId xmlns:a16="http://schemas.microsoft.com/office/drawing/2014/main" id="{36F6D24D-A00D-4FE1-B47D-26F72BC7B8DB}"/>
              </a:ext>
            </a:extLst>
          </p:cNvPr>
          <p:cNvSpPr/>
          <p:nvPr/>
        </p:nvSpPr>
        <p:spPr>
          <a:xfrm>
            <a:off x="4069362" y="5183934"/>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57" name="Isosceles Triangle 156">
            <a:extLst>
              <a:ext uri="{FF2B5EF4-FFF2-40B4-BE49-F238E27FC236}">
                <a16:creationId xmlns:a16="http://schemas.microsoft.com/office/drawing/2014/main" id="{A69BE8CA-F1FA-48AA-8871-0E92D2368327}"/>
              </a:ext>
            </a:extLst>
          </p:cNvPr>
          <p:cNvSpPr/>
          <p:nvPr/>
        </p:nvSpPr>
        <p:spPr>
          <a:xfrm rot="10800000">
            <a:off x="6555492" y="495901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8" name="Isosceles Triangle 157">
            <a:extLst>
              <a:ext uri="{FF2B5EF4-FFF2-40B4-BE49-F238E27FC236}">
                <a16:creationId xmlns:a16="http://schemas.microsoft.com/office/drawing/2014/main" id="{BC0F490D-C2E9-4B7F-936D-682E920BA640}"/>
              </a:ext>
            </a:extLst>
          </p:cNvPr>
          <p:cNvSpPr/>
          <p:nvPr/>
        </p:nvSpPr>
        <p:spPr>
          <a:xfrm rot="10800000">
            <a:off x="6555492" y="524793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9" name="Isosceles Triangle 158">
            <a:extLst>
              <a:ext uri="{FF2B5EF4-FFF2-40B4-BE49-F238E27FC236}">
                <a16:creationId xmlns:a16="http://schemas.microsoft.com/office/drawing/2014/main" id="{F4091C71-0D26-414C-A390-934DB3131949}"/>
              </a:ext>
            </a:extLst>
          </p:cNvPr>
          <p:cNvSpPr/>
          <p:nvPr/>
        </p:nvSpPr>
        <p:spPr>
          <a:xfrm rot="10800000">
            <a:off x="6552317" y="553686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0" name="Isosceles Triangle 159">
            <a:extLst>
              <a:ext uri="{FF2B5EF4-FFF2-40B4-BE49-F238E27FC236}">
                <a16:creationId xmlns:a16="http://schemas.microsoft.com/office/drawing/2014/main" id="{B0CBBFF4-FEF5-41AE-B138-5A07066D4A71}"/>
              </a:ext>
            </a:extLst>
          </p:cNvPr>
          <p:cNvSpPr/>
          <p:nvPr/>
        </p:nvSpPr>
        <p:spPr>
          <a:xfrm rot="10800000">
            <a:off x="6558667" y="58257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1" name="Isosceles Triangle 160">
            <a:extLst>
              <a:ext uri="{FF2B5EF4-FFF2-40B4-BE49-F238E27FC236}">
                <a16:creationId xmlns:a16="http://schemas.microsoft.com/office/drawing/2014/main" id="{0DBA1D29-FED6-41AE-9419-9EE77A701150}"/>
              </a:ext>
            </a:extLst>
          </p:cNvPr>
          <p:cNvSpPr/>
          <p:nvPr/>
        </p:nvSpPr>
        <p:spPr>
          <a:xfrm rot="10800000">
            <a:off x="6555492" y="61178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2" name="Isosceles Triangle 161">
            <a:extLst>
              <a:ext uri="{FF2B5EF4-FFF2-40B4-BE49-F238E27FC236}">
                <a16:creationId xmlns:a16="http://schemas.microsoft.com/office/drawing/2014/main" id="{7DF1B9D5-3EDD-4D2B-B337-19ED20CEE544}"/>
              </a:ext>
            </a:extLst>
          </p:cNvPr>
          <p:cNvSpPr/>
          <p:nvPr/>
        </p:nvSpPr>
        <p:spPr>
          <a:xfrm rot="16200000">
            <a:off x="6507841" y="6447195"/>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4" name="Isosceles Triangle 163">
            <a:extLst>
              <a:ext uri="{FF2B5EF4-FFF2-40B4-BE49-F238E27FC236}">
                <a16:creationId xmlns:a16="http://schemas.microsoft.com/office/drawing/2014/main" id="{35F1EE0D-73D6-4FB0-B27A-4AD1756D82E6}"/>
              </a:ext>
            </a:extLst>
          </p:cNvPr>
          <p:cNvSpPr/>
          <p:nvPr/>
        </p:nvSpPr>
        <p:spPr>
          <a:xfrm rot="16200000">
            <a:off x="6233873"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7" name="Isosceles Triangle 166">
            <a:extLst>
              <a:ext uri="{FF2B5EF4-FFF2-40B4-BE49-F238E27FC236}">
                <a16:creationId xmlns:a16="http://schemas.microsoft.com/office/drawing/2014/main" id="{108965E9-AAB8-4C2A-B2AB-B92B37A081E5}"/>
              </a:ext>
            </a:extLst>
          </p:cNvPr>
          <p:cNvSpPr/>
          <p:nvPr/>
        </p:nvSpPr>
        <p:spPr>
          <a:xfrm rot="5400000">
            <a:off x="3952144"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8" name="Isosceles Triangle 167">
            <a:extLst>
              <a:ext uri="{FF2B5EF4-FFF2-40B4-BE49-F238E27FC236}">
                <a16:creationId xmlns:a16="http://schemas.microsoft.com/office/drawing/2014/main" id="{489779A9-BAB9-46AA-BBDE-8087BC7731A6}"/>
              </a:ext>
            </a:extLst>
          </p:cNvPr>
          <p:cNvSpPr/>
          <p:nvPr/>
        </p:nvSpPr>
        <p:spPr>
          <a:xfrm rot="5400000">
            <a:off x="4238200"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9" name="Isosceles Triangle 168">
            <a:extLst>
              <a:ext uri="{FF2B5EF4-FFF2-40B4-BE49-F238E27FC236}">
                <a16:creationId xmlns:a16="http://schemas.microsoft.com/office/drawing/2014/main" id="{FDC7A2DC-C31B-4DD9-9EC4-8E94EBDD4C27}"/>
              </a:ext>
            </a:extLst>
          </p:cNvPr>
          <p:cNvSpPr/>
          <p:nvPr/>
        </p:nvSpPr>
        <p:spPr>
          <a:xfrm rot="5400000">
            <a:off x="4531832"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0" name="Isosceles Triangle 169">
            <a:extLst>
              <a:ext uri="{FF2B5EF4-FFF2-40B4-BE49-F238E27FC236}">
                <a16:creationId xmlns:a16="http://schemas.microsoft.com/office/drawing/2014/main" id="{854920FD-1898-4AC0-8786-1FB16D4733A2}"/>
              </a:ext>
            </a:extLst>
          </p:cNvPr>
          <p:cNvSpPr/>
          <p:nvPr/>
        </p:nvSpPr>
        <p:spPr>
          <a:xfrm rot="5400000">
            <a:off x="4824133"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1" name="Isosceles Triangle 170">
            <a:extLst>
              <a:ext uri="{FF2B5EF4-FFF2-40B4-BE49-F238E27FC236}">
                <a16:creationId xmlns:a16="http://schemas.microsoft.com/office/drawing/2014/main" id="{347289CE-58D2-4F03-8DDB-DB29EBD1718B}"/>
              </a:ext>
            </a:extLst>
          </p:cNvPr>
          <p:cNvSpPr/>
          <p:nvPr/>
        </p:nvSpPr>
        <p:spPr>
          <a:xfrm rot="10800000">
            <a:off x="3914881" y="612710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2" name="Isosceles Triangle 171">
            <a:extLst>
              <a:ext uri="{FF2B5EF4-FFF2-40B4-BE49-F238E27FC236}">
                <a16:creationId xmlns:a16="http://schemas.microsoft.com/office/drawing/2014/main" id="{CB328C8B-2F63-4FDF-9232-A6881D38A352}"/>
              </a:ext>
            </a:extLst>
          </p:cNvPr>
          <p:cNvSpPr/>
          <p:nvPr/>
        </p:nvSpPr>
        <p:spPr>
          <a:xfrm rot="16200000">
            <a:off x="5962559"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7586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300" fill="hold"/>
                                        <p:tgtEl>
                                          <p:spTgt spid="150"/>
                                        </p:tgtEl>
                                        <p:attrNameLst>
                                          <p:attrName>ppt_x</p:attrName>
                                        </p:attrNameLst>
                                      </p:cBhvr>
                                      <p:tavLst>
                                        <p:tav tm="0">
                                          <p:val>
                                            <p:strVal val="#ppt_x"/>
                                          </p:val>
                                        </p:tav>
                                        <p:tav tm="100000">
                                          <p:val>
                                            <p:strVal val="#ppt_x"/>
                                          </p:val>
                                        </p:tav>
                                      </p:tavLst>
                                    </p:anim>
                                    <p:anim calcmode="lin" valueType="num">
                                      <p:cBhvr additive="base">
                                        <p:cTn id="8" dur="300" fill="hold"/>
                                        <p:tgtEl>
                                          <p:spTgt spid="150"/>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par>
                          <p:cTn id="13" fill="hold">
                            <p:stCondLst>
                              <p:cond delay="60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1" nodeType="after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grpId="1" nodeType="afterEffect">
                                  <p:stCondLst>
                                    <p:cond delay="0"/>
                                  </p:stCondLst>
                                  <p:childTnLst>
                                    <p:set>
                                      <p:cBhvr>
                                        <p:cTn id="21" dur="1" fill="hold">
                                          <p:stCondLst>
                                            <p:cond delay="0"/>
                                          </p:stCondLst>
                                        </p:cTn>
                                        <p:tgtEl>
                                          <p:spTgt spid="128"/>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1" nodeType="after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1" nodeType="after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childTnLst>
                          </p:cTn>
                        </p:par>
                        <p:par>
                          <p:cTn id="28" fill="hold">
                            <p:stCondLst>
                              <p:cond delay="600"/>
                            </p:stCondLst>
                            <p:childTnLst>
                              <p:par>
                                <p:cTn id="29" presetID="1" presetClass="entr" presetSubtype="0" fill="hold" grpId="1" nodeType="after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childTnLst>
                          </p:cTn>
                        </p:par>
                        <p:par>
                          <p:cTn id="33" fill="hold">
                            <p:stCondLst>
                              <p:cond delay="600"/>
                            </p:stCondLst>
                            <p:childTnLst>
                              <p:par>
                                <p:cTn id="34" presetID="42" presetClass="path" presetSubtype="0" repeatCount="indefinite" decel="100000" fill="hold" grpId="0" nodeType="afterEffect">
                                  <p:stCondLst>
                                    <p:cond delay="0"/>
                                  </p:stCondLst>
                                  <p:endCondLst>
                                    <p:cond evt="onNext" delay="0">
                                      <p:tgtEl>
                                        <p:sldTgt/>
                                      </p:tgtEl>
                                    </p:cond>
                                  </p:endCondLst>
                                  <p:childTnLst>
                                    <p:animMotion origin="layout" path="M 1.38889E-6 4.44444E-6 L 0.00017 0.03541 " pathEditMode="relative" rAng="0" ptsTypes="AA">
                                      <p:cBhvr>
                                        <p:cTn id="35" dur="300" fill="hold"/>
                                        <p:tgtEl>
                                          <p:spTgt spid="127"/>
                                        </p:tgtEl>
                                        <p:attrNameLst>
                                          <p:attrName>ppt_x</p:attrName>
                                          <p:attrName>ppt_y</p:attrName>
                                        </p:attrNameLst>
                                      </p:cBhvr>
                                      <p:rCtr x="0" y="1759"/>
                                    </p:animMotion>
                                  </p:childTnLst>
                                  <p:subTnLst>
                                    <p:set>
                                      <p:cBhvr override="childStyle">
                                        <p:cTn dur="1" fill="hold" display="0" masterRel="nextClick" afterEffect="1"/>
                                        <p:tgtEl>
                                          <p:spTgt spid="127"/>
                                        </p:tgtEl>
                                        <p:attrNameLst>
                                          <p:attrName>style.visibility</p:attrName>
                                        </p:attrNameLst>
                                      </p:cBhvr>
                                      <p:to>
                                        <p:strVal val="hidden"/>
                                      </p:to>
                                    </p:set>
                                  </p:subTnLst>
                                </p:cTn>
                              </p:par>
                              <p:par>
                                <p:cTn id="36" presetID="63" presetClass="path" presetSubtype="0" repeatCount="indefinite" decel="100000" fill="hold" grpId="0" nodeType="withEffect">
                                  <p:stCondLst>
                                    <p:cond delay="0"/>
                                  </p:stCondLst>
                                  <p:endCondLst>
                                    <p:cond evt="onNext" delay="0">
                                      <p:tgtEl>
                                        <p:sldTgt/>
                                      </p:tgtEl>
                                    </p:cond>
                                  </p:endCondLst>
                                  <p:childTnLst>
                                    <p:animMotion origin="layout" path="M 2.77778E-7 3.7037E-6 L 0.04253 0.00046 " pathEditMode="relative" rAng="0" ptsTypes="AA">
                                      <p:cBhvr>
                                        <p:cTn id="37" dur="300" fill="hold"/>
                                        <p:tgtEl>
                                          <p:spTgt spid="128"/>
                                        </p:tgtEl>
                                        <p:attrNameLst>
                                          <p:attrName>ppt_x</p:attrName>
                                          <p:attrName>ppt_y</p:attrName>
                                        </p:attrNameLst>
                                      </p:cBhvr>
                                      <p:rCtr x="2118" y="93"/>
                                    </p:animMotion>
                                  </p:childTnLst>
                                  <p:subTnLst>
                                    <p:set>
                                      <p:cBhvr override="childStyle">
                                        <p:cTn dur="1" fill="hold" display="0" masterRel="nextClick" afterEffect="1"/>
                                        <p:tgtEl>
                                          <p:spTgt spid="128"/>
                                        </p:tgtEl>
                                        <p:attrNameLst>
                                          <p:attrName>style.visibility</p:attrName>
                                        </p:attrNameLst>
                                      </p:cBhvr>
                                      <p:to>
                                        <p:strVal val="hidden"/>
                                      </p:to>
                                    </p:set>
                                  </p:subTnLst>
                                </p:cTn>
                              </p:par>
                              <p:par>
                                <p:cTn id="38" presetID="63" presetClass="path" presetSubtype="0" repeatCount="indefinite" decel="100000" fill="hold" grpId="0" nodeType="withEffect">
                                  <p:stCondLst>
                                    <p:cond delay="0"/>
                                  </p:stCondLst>
                                  <p:endCondLst>
                                    <p:cond evt="onNext" delay="0">
                                      <p:tgtEl>
                                        <p:sldTgt/>
                                      </p:tgtEl>
                                    </p:cond>
                                  </p:endCondLst>
                                  <p:childTnLst>
                                    <p:animMotion origin="layout" path="M 4.44444E-6 -1.11111E-6 L 0.04843 0.00046 " pathEditMode="relative" rAng="0" ptsTypes="AA">
                                      <p:cBhvr>
                                        <p:cTn id="39" dur="300" fill="hold"/>
                                        <p:tgtEl>
                                          <p:spTgt spid="129"/>
                                        </p:tgtEl>
                                        <p:attrNameLst>
                                          <p:attrName>ppt_x</p:attrName>
                                          <p:attrName>ppt_y</p:attrName>
                                        </p:attrNameLst>
                                      </p:cBhvr>
                                      <p:rCtr x="2413" y="23"/>
                                    </p:animMotion>
                                  </p:childTnLst>
                                  <p:subTnLst>
                                    <p:set>
                                      <p:cBhvr override="childStyle">
                                        <p:cTn dur="1" fill="hold" display="0" masterRel="nextClick" afterEffect="1"/>
                                        <p:tgtEl>
                                          <p:spTgt spid="129"/>
                                        </p:tgtEl>
                                        <p:attrNameLst>
                                          <p:attrName>style.visibility</p:attrName>
                                        </p:attrNameLst>
                                      </p:cBhvr>
                                      <p:to>
                                        <p:strVal val="hidden"/>
                                      </p:to>
                                    </p:set>
                                  </p:subTnLst>
                                </p:cTn>
                              </p:par>
                              <p:par>
                                <p:cTn id="40" presetID="63" presetClass="path" presetSubtype="0" repeatCount="indefinite" decel="100000" fill="hold" grpId="0" nodeType="withEffect">
                                  <p:stCondLst>
                                    <p:cond delay="0"/>
                                  </p:stCondLst>
                                  <p:endCondLst>
                                    <p:cond evt="onNext" delay="0">
                                      <p:tgtEl>
                                        <p:sldTgt/>
                                      </p:tgtEl>
                                    </p:cond>
                                  </p:endCondLst>
                                  <p:childTnLst>
                                    <p:animMotion origin="layout" path="M -3.05556E-6 -4.07407E-6 L 0.0408 -4.07407E-6 " pathEditMode="relative" rAng="0" ptsTypes="AA">
                                      <p:cBhvr>
                                        <p:cTn id="41" dur="300" fill="hold"/>
                                        <p:tgtEl>
                                          <p:spTgt spid="130"/>
                                        </p:tgtEl>
                                        <p:attrNameLst>
                                          <p:attrName>ppt_x</p:attrName>
                                          <p:attrName>ppt_y</p:attrName>
                                        </p:attrNameLst>
                                      </p:cBhvr>
                                      <p:rCtr x="2031" y="0"/>
                                    </p:animMotion>
                                  </p:childTnLst>
                                  <p:subTnLst>
                                    <p:set>
                                      <p:cBhvr override="childStyle">
                                        <p:cTn dur="1" fill="hold" display="0" masterRel="nextClick" afterEffect="1"/>
                                        <p:tgtEl>
                                          <p:spTgt spid="130"/>
                                        </p:tgtEl>
                                        <p:attrNameLst>
                                          <p:attrName>style.visibility</p:attrName>
                                        </p:attrNameLst>
                                      </p:cBhvr>
                                      <p:to>
                                        <p:strVal val="hidden"/>
                                      </p:to>
                                    </p:set>
                                  </p:subTnLst>
                                </p:cTn>
                              </p:par>
                              <p:par>
                                <p:cTn id="42" presetID="63" presetClass="path" presetSubtype="0" repeatCount="indefinite" decel="100000" fill="hold" grpId="0" nodeType="withEffect">
                                  <p:stCondLst>
                                    <p:cond delay="0"/>
                                  </p:stCondLst>
                                  <p:endCondLst>
                                    <p:cond evt="onNext" delay="0">
                                      <p:tgtEl>
                                        <p:sldTgt/>
                                      </p:tgtEl>
                                    </p:cond>
                                  </p:endCondLst>
                                  <p:childTnLst>
                                    <p:animMotion origin="layout" path="M 0 -3.7037E-6 L 0.02778 -0.00023 " pathEditMode="relative" rAng="0" ptsTypes="AA">
                                      <p:cBhvr>
                                        <p:cTn id="43" dur="300" fill="hold"/>
                                        <p:tgtEl>
                                          <p:spTgt spid="131"/>
                                        </p:tgtEl>
                                        <p:attrNameLst>
                                          <p:attrName>ppt_x</p:attrName>
                                          <p:attrName>ppt_y</p:attrName>
                                        </p:attrNameLst>
                                      </p:cBhvr>
                                      <p:rCtr x="1389" y="-23"/>
                                    </p:animMotion>
                                  </p:childTnLst>
                                  <p:subTnLst>
                                    <p:set>
                                      <p:cBhvr override="childStyle">
                                        <p:cTn dur="1" fill="hold" display="0" masterRel="nextClick" afterEffect="1"/>
                                        <p:tgtEl>
                                          <p:spTgt spid="131"/>
                                        </p:tgtEl>
                                        <p:attrNameLst>
                                          <p:attrName>style.visibility</p:attrName>
                                        </p:attrNameLst>
                                      </p:cBhvr>
                                      <p:to>
                                        <p:strVal val="hidden"/>
                                      </p:to>
                                    </p:set>
                                  </p:subTnLst>
                                </p:cTn>
                              </p:par>
                              <p:par>
                                <p:cTn id="44" presetID="42" presetClass="path" presetSubtype="0" repeatCount="indefinite" decel="100000" fill="hold" grpId="0" nodeType="withEffect">
                                  <p:stCondLst>
                                    <p:cond delay="0"/>
                                  </p:stCondLst>
                                  <p:endCondLst>
                                    <p:cond evt="onNext" delay="0">
                                      <p:tgtEl>
                                        <p:sldTgt/>
                                      </p:tgtEl>
                                    </p:cond>
                                  </p:endCondLst>
                                  <p:childTnLst>
                                    <p:animMotion origin="layout" path="M -1.66667E-6 3.33333E-6 L 0.00018 0.03541 " pathEditMode="relative" rAng="0" ptsTypes="AA">
                                      <p:cBhvr>
                                        <p:cTn id="45" dur="300" fill="hold"/>
                                        <p:tgtEl>
                                          <p:spTgt spid="132"/>
                                        </p:tgtEl>
                                        <p:attrNameLst>
                                          <p:attrName>ppt_x</p:attrName>
                                          <p:attrName>ppt_y</p:attrName>
                                        </p:attrNameLst>
                                      </p:cBhvr>
                                      <p:rCtr x="0" y="1759"/>
                                    </p:animMotion>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 presetClass="entr" presetSubtype="1" fill="hold" nodeType="clickEffect">
                                  <p:stCondLst>
                                    <p:cond delay="0"/>
                                  </p:stCondLst>
                                  <p:childTnLst>
                                    <p:set>
                                      <p:cBhvr>
                                        <p:cTn id="49" dur="1" fill="hold">
                                          <p:stCondLst>
                                            <p:cond delay="0"/>
                                          </p:stCondLst>
                                        </p:cTn>
                                        <p:tgtEl>
                                          <p:spTgt spid="152"/>
                                        </p:tgtEl>
                                        <p:attrNameLst>
                                          <p:attrName>style.visibility</p:attrName>
                                        </p:attrNameLst>
                                      </p:cBhvr>
                                      <p:to>
                                        <p:strVal val="visible"/>
                                      </p:to>
                                    </p:set>
                                    <p:anim calcmode="lin" valueType="num">
                                      <p:cBhvr additive="base">
                                        <p:cTn id="50" dur="300" fill="hold"/>
                                        <p:tgtEl>
                                          <p:spTgt spid="152"/>
                                        </p:tgtEl>
                                        <p:attrNameLst>
                                          <p:attrName>ppt_x</p:attrName>
                                        </p:attrNameLst>
                                      </p:cBhvr>
                                      <p:tavLst>
                                        <p:tav tm="0">
                                          <p:val>
                                            <p:strVal val="#ppt_x"/>
                                          </p:val>
                                        </p:tav>
                                        <p:tav tm="100000">
                                          <p:val>
                                            <p:strVal val="#ppt_x"/>
                                          </p:val>
                                        </p:tav>
                                      </p:tavLst>
                                    </p:anim>
                                    <p:anim calcmode="lin" valueType="num">
                                      <p:cBhvr additive="base">
                                        <p:cTn id="51" dur="300" fill="hold"/>
                                        <p:tgtEl>
                                          <p:spTgt spid="152"/>
                                        </p:tgtEl>
                                        <p:attrNameLst>
                                          <p:attrName>ppt_y</p:attrName>
                                        </p:attrNameLst>
                                      </p:cBhvr>
                                      <p:tavLst>
                                        <p:tav tm="0">
                                          <p:val>
                                            <p:strVal val="0-#ppt_h/2"/>
                                          </p:val>
                                        </p:tav>
                                        <p:tav tm="100000">
                                          <p:val>
                                            <p:strVal val="#ppt_y"/>
                                          </p:val>
                                        </p:tav>
                                      </p:tavLst>
                                    </p:anim>
                                  </p:childTnLst>
                                </p:cTn>
                              </p:par>
                            </p:childTnLst>
                          </p:cTn>
                        </p:par>
                        <p:par>
                          <p:cTn id="52" fill="hold">
                            <p:stCondLst>
                              <p:cond delay="300"/>
                            </p:stCondLst>
                            <p:childTnLst>
                              <p:par>
                                <p:cTn id="53" presetID="1" presetClass="entr" presetSubtype="0"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par>
                          <p:cTn id="55" fill="hold">
                            <p:stCondLst>
                              <p:cond delay="300"/>
                            </p:stCondLst>
                            <p:childTnLst>
                              <p:par>
                                <p:cTn id="56" presetID="1" presetClass="entr" presetSubtype="0" fill="hold" grpId="1" nodeType="afterEffect">
                                  <p:stCondLst>
                                    <p:cond delay="0"/>
                                  </p:stCondLst>
                                  <p:childTnLst>
                                    <p:set>
                                      <p:cBhvr>
                                        <p:cTn id="57" dur="1" fill="hold">
                                          <p:stCondLst>
                                            <p:cond delay="0"/>
                                          </p:stCondLst>
                                        </p:cTn>
                                        <p:tgtEl>
                                          <p:spTgt spid="133"/>
                                        </p:tgtEl>
                                        <p:attrNameLst>
                                          <p:attrName>style.visibility</p:attrName>
                                        </p:attrNameLst>
                                      </p:cBhvr>
                                      <p:to>
                                        <p:strVal val="visible"/>
                                      </p:to>
                                    </p:set>
                                  </p:childTnLst>
                                </p:cTn>
                              </p:par>
                            </p:childTnLst>
                          </p:cTn>
                        </p:par>
                        <p:par>
                          <p:cTn id="58" fill="hold">
                            <p:stCondLst>
                              <p:cond delay="300"/>
                            </p:stCondLst>
                            <p:childTnLst>
                              <p:par>
                                <p:cTn id="59" presetID="1" presetClass="entr" presetSubtype="0" fill="hold" grpId="1" nodeType="after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childTnLst>
                          </p:cTn>
                        </p:par>
                        <p:par>
                          <p:cTn id="61" fill="hold">
                            <p:stCondLst>
                              <p:cond delay="300"/>
                            </p:stCondLst>
                            <p:childTnLst>
                              <p:par>
                                <p:cTn id="62" presetID="42" presetClass="path" presetSubtype="0" repeatCount="indefinite" decel="100000" fill="hold" grpId="0" nodeType="afterEffect">
                                  <p:stCondLst>
                                    <p:cond delay="0"/>
                                  </p:stCondLst>
                                  <p:endCondLst>
                                    <p:cond evt="onNext" delay="0">
                                      <p:tgtEl>
                                        <p:sldTgt/>
                                      </p:tgtEl>
                                    </p:cond>
                                  </p:endCondLst>
                                  <p:childTnLst>
                                    <p:animMotion origin="layout" path="M -1.66667E-6 -3.7037E-6 L 0.00018 0.03542 " pathEditMode="relative" rAng="0" ptsTypes="AA">
                                      <p:cBhvr>
                                        <p:cTn id="63" dur="300" fill="hold"/>
                                        <p:tgtEl>
                                          <p:spTgt spid="133"/>
                                        </p:tgtEl>
                                        <p:attrNameLst>
                                          <p:attrName>ppt_x</p:attrName>
                                          <p:attrName>ppt_y</p:attrName>
                                        </p:attrNameLst>
                                      </p:cBhvr>
                                      <p:rCtr x="0" y="1759"/>
                                    </p:animMotion>
                                  </p:childTnLst>
                                  <p:subTnLst>
                                    <p:set>
                                      <p:cBhvr override="childStyle">
                                        <p:cTn dur="1" fill="hold" display="0" masterRel="nextClick" afterEffect="1"/>
                                        <p:tgtEl>
                                          <p:spTgt spid="133"/>
                                        </p:tgtEl>
                                        <p:attrNameLst>
                                          <p:attrName>style.visibility</p:attrName>
                                        </p:attrNameLst>
                                      </p:cBhvr>
                                      <p:to>
                                        <p:strVal val="hidden"/>
                                      </p:to>
                                    </p:set>
                                  </p:subTnLst>
                                </p:cTn>
                              </p:par>
                              <p:par>
                                <p:cTn id="64" presetID="42" presetClass="path" presetSubtype="0" repeatCount="indefinite" decel="100000" fill="hold" grpId="0" nodeType="withEffect">
                                  <p:stCondLst>
                                    <p:cond delay="0"/>
                                  </p:stCondLst>
                                  <p:endCondLst>
                                    <p:cond evt="onNext" delay="0">
                                      <p:tgtEl>
                                        <p:sldTgt/>
                                      </p:tgtEl>
                                    </p:cond>
                                  </p:endCondLst>
                                  <p:childTnLst>
                                    <p:animMotion origin="layout" path="M -1.66667E-6 4.81481E-6 L 0.00018 0.03541 " pathEditMode="relative" rAng="0" ptsTypes="AA">
                                      <p:cBhvr>
                                        <p:cTn id="65" dur="300" fill="hold"/>
                                        <p:tgtEl>
                                          <p:spTgt spid="136"/>
                                        </p:tgtEl>
                                        <p:attrNameLst>
                                          <p:attrName>ppt_x</p:attrName>
                                          <p:attrName>ppt_y</p:attrName>
                                        </p:attrNameLst>
                                      </p:cBhvr>
                                      <p:rCtr x="0" y="1759"/>
                                    </p:animMotion>
                                  </p:childTnLst>
                                  <p:subTnLst>
                                    <p:set>
                                      <p:cBhvr override="childStyle">
                                        <p:cTn dur="1" fill="hold" display="0" masterRel="nextClick" afterEffect="1"/>
                                        <p:tgtEl>
                                          <p:spTgt spid="136"/>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2" presetClass="entr" presetSubtype="1" fill="hold" nodeType="clickEffect">
                                  <p:stCondLst>
                                    <p:cond delay="0"/>
                                  </p:stCondLst>
                                  <p:childTnLst>
                                    <p:set>
                                      <p:cBhvr>
                                        <p:cTn id="69" dur="1" fill="hold">
                                          <p:stCondLst>
                                            <p:cond delay="0"/>
                                          </p:stCondLst>
                                        </p:cTn>
                                        <p:tgtEl>
                                          <p:spTgt spid="153"/>
                                        </p:tgtEl>
                                        <p:attrNameLst>
                                          <p:attrName>style.visibility</p:attrName>
                                        </p:attrNameLst>
                                      </p:cBhvr>
                                      <p:to>
                                        <p:strVal val="visible"/>
                                      </p:to>
                                    </p:set>
                                    <p:anim calcmode="lin" valueType="num">
                                      <p:cBhvr additive="base">
                                        <p:cTn id="70" dur="500" fill="hold"/>
                                        <p:tgtEl>
                                          <p:spTgt spid="153"/>
                                        </p:tgtEl>
                                        <p:attrNameLst>
                                          <p:attrName>ppt_x</p:attrName>
                                        </p:attrNameLst>
                                      </p:cBhvr>
                                      <p:tavLst>
                                        <p:tav tm="0">
                                          <p:val>
                                            <p:strVal val="#ppt_x"/>
                                          </p:val>
                                        </p:tav>
                                        <p:tav tm="100000">
                                          <p:val>
                                            <p:strVal val="#ppt_x"/>
                                          </p:val>
                                        </p:tav>
                                      </p:tavLst>
                                    </p:anim>
                                    <p:anim calcmode="lin" valueType="num">
                                      <p:cBhvr additive="base">
                                        <p:cTn id="71" dur="500" fill="hold"/>
                                        <p:tgtEl>
                                          <p:spTgt spid="153"/>
                                        </p:tgtEl>
                                        <p:attrNameLst>
                                          <p:attrName>ppt_y</p:attrName>
                                        </p:attrNameLst>
                                      </p:cBhvr>
                                      <p:tavLst>
                                        <p:tav tm="0">
                                          <p:val>
                                            <p:strVal val="0-#ppt_h/2"/>
                                          </p:val>
                                        </p:tav>
                                        <p:tav tm="100000">
                                          <p:val>
                                            <p:strVal val="#ppt_y"/>
                                          </p:val>
                                        </p:tav>
                                      </p:tavLst>
                                    </p:anim>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grpId="1" nodeType="afterEffect">
                                  <p:stCondLst>
                                    <p:cond delay="0"/>
                                  </p:stCondLst>
                                  <p:childTnLst>
                                    <p:set>
                                      <p:cBhvr>
                                        <p:cTn id="77" dur="1" fill="hold">
                                          <p:stCondLst>
                                            <p:cond delay="0"/>
                                          </p:stCondLst>
                                        </p:cTn>
                                        <p:tgtEl>
                                          <p:spTgt spid="137"/>
                                        </p:tgtEl>
                                        <p:attrNameLst>
                                          <p:attrName>style.visibility</p:attrName>
                                        </p:attrNameLst>
                                      </p:cBhvr>
                                      <p:to>
                                        <p:strVal val="visible"/>
                                      </p:to>
                                    </p:set>
                                  </p:childTnLst>
                                </p:cTn>
                              </p:par>
                              <p:par>
                                <p:cTn id="78" presetID="1" presetClass="entr" presetSubtype="0" fill="hold" grpId="1" nodeType="withEffect">
                                  <p:stCondLst>
                                    <p:cond delay="0"/>
                                  </p:stCondLst>
                                  <p:childTnLst>
                                    <p:set>
                                      <p:cBhvr>
                                        <p:cTn id="79" dur="1" fill="hold">
                                          <p:stCondLst>
                                            <p:cond delay="0"/>
                                          </p:stCondLst>
                                        </p:cTn>
                                        <p:tgtEl>
                                          <p:spTgt spid="142"/>
                                        </p:tgtEl>
                                        <p:attrNameLst>
                                          <p:attrName>style.visibility</p:attrName>
                                        </p:attrNameLst>
                                      </p:cBhvr>
                                      <p:to>
                                        <p:strVal val="visible"/>
                                      </p:to>
                                    </p:set>
                                  </p:childTnLst>
                                </p:cTn>
                              </p:par>
                              <p:par>
                                <p:cTn id="80" presetID="1" presetClass="entr" presetSubtype="0" fill="hold" grpId="1" nodeType="withEffect">
                                  <p:stCondLst>
                                    <p:cond delay="0"/>
                                  </p:stCondLst>
                                  <p:childTnLst>
                                    <p:set>
                                      <p:cBhvr>
                                        <p:cTn id="81" dur="1" fill="hold">
                                          <p:stCondLst>
                                            <p:cond delay="0"/>
                                          </p:stCondLst>
                                        </p:cTn>
                                        <p:tgtEl>
                                          <p:spTgt spid="146"/>
                                        </p:tgtEl>
                                        <p:attrNameLst>
                                          <p:attrName>style.visibility</p:attrName>
                                        </p:attrNameLst>
                                      </p:cBhvr>
                                      <p:to>
                                        <p:strVal val="visible"/>
                                      </p:to>
                                    </p:set>
                                  </p:childTnLst>
                                </p:cTn>
                              </p:par>
                              <p:par>
                                <p:cTn id="82" presetID="1" presetClass="entr" presetSubtype="0" fill="hold" grpId="1" nodeType="withEffect">
                                  <p:stCondLst>
                                    <p:cond delay="0"/>
                                  </p:stCondLst>
                                  <p:childTnLst>
                                    <p:set>
                                      <p:cBhvr>
                                        <p:cTn id="83" dur="1" fill="hold">
                                          <p:stCondLst>
                                            <p:cond delay="0"/>
                                          </p:stCondLst>
                                        </p:cTn>
                                        <p:tgtEl>
                                          <p:spTgt spid="147"/>
                                        </p:tgtEl>
                                        <p:attrNameLst>
                                          <p:attrName>style.visibility</p:attrName>
                                        </p:attrNameLst>
                                      </p:cBhvr>
                                      <p:to>
                                        <p:strVal val="visible"/>
                                      </p:to>
                                    </p:set>
                                  </p:childTnLst>
                                </p:cTn>
                              </p:par>
                              <p:par>
                                <p:cTn id="84" presetID="1" presetClass="entr" presetSubtype="0" fill="hold" grpId="1" nodeType="withEffect">
                                  <p:stCondLst>
                                    <p:cond delay="0"/>
                                  </p:stCondLst>
                                  <p:childTnLst>
                                    <p:set>
                                      <p:cBhvr>
                                        <p:cTn id="85" dur="1" fill="hold">
                                          <p:stCondLst>
                                            <p:cond delay="0"/>
                                          </p:stCondLst>
                                        </p:cTn>
                                        <p:tgtEl>
                                          <p:spTgt spid="148"/>
                                        </p:tgtEl>
                                        <p:attrNameLst>
                                          <p:attrName>style.visibility</p:attrName>
                                        </p:attrNameLst>
                                      </p:cBhvr>
                                      <p:to>
                                        <p:strVal val="visible"/>
                                      </p:to>
                                    </p:set>
                                  </p:childTnLst>
                                </p:cTn>
                              </p:par>
                            </p:childTnLst>
                          </p:cTn>
                        </p:par>
                        <p:par>
                          <p:cTn id="86" fill="hold">
                            <p:stCondLst>
                              <p:cond delay="500"/>
                            </p:stCondLst>
                            <p:childTnLst>
                              <p:par>
                                <p:cTn id="87" presetID="42" presetClass="path" presetSubtype="0" repeatCount="indefinite" decel="100000" fill="hold" grpId="0" nodeType="afterEffect">
                                  <p:stCondLst>
                                    <p:cond delay="0"/>
                                  </p:stCondLst>
                                  <p:endCondLst>
                                    <p:cond evt="onNext" delay="0">
                                      <p:tgtEl>
                                        <p:sldTgt/>
                                      </p:tgtEl>
                                    </p:cond>
                                  </p:endCondLst>
                                  <p:childTnLst>
                                    <p:animMotion origin="layout" path="M -4.44444E-6 1.85185E-6 L 0.00018 0.03541 " pathEditMode="relative" rAng="0" ptsTypes="AA">
                                      <p:cBhvr>
                                        <p:cTn id="88" dur="300" fill="hold"/>
                                        <p:tgtEl>
                                          <p:spTgt spid="137"/>
                                        </p:tgtEl>
                                        <p:attrNameLst>
                                          <p:attrName>ppt_x</p:attrName>
                                          <p:attrName>ppt_y</p:attrName>
                                        </p:attrNameLst>
                                      </p:cBhvr>
                                      <p:rCtr x="0" y="1759"/>
                                    </p:animMotion>
                                  </p:childTnLst>
                                  <p:subTnLst>
                                    <p:set>
                                      <p:cBhvr override="childStyle">
                                        <p:cTn dur="1" fill="hold" display="0" masterRel="nextClick" afterEffect="1"/>
                                        <p:tgtEl>
                                          <p:spTgt spid="137"/>
                                        </p:tgtEl>
                                        <p:attrNameLst>
                                          <p:attrName>style.visibility</p:attrName>
                                        </p:attrNameLst>
                                      </p:cBhvr>
                                      <p:to>
                                        <p:strVal val="hidden"/>
                                      </p:to>
                                    </p:set>
                                  </p:subTnLst>
                                </p:cTn>
                              </p:par>
                              <p:par>
                                <p:cTn id="89" presetID="35" presetClass="path" presetSubtype="0" repeatCount="indefinite" decel="100000" grpId="0" nodeType="withEffect">
                                  <p:stCondLst>
                                    <p:cond delay="0"/>
                                  </p:stCondLst>
                                  <p:endCondLst>
                                    <p:cond evt="onNext" delay="0">
                                      <p:tgtEl>
                                        <p:sldTgt/>
                                      </p:tgtEl>
                                    </p:cond>
                                  </p:endCondLst>
                                  <p:childTnLst>
                                    <p:animMotion origin="layout" path="M 1.38889E-6 2.22222E-6 L -0.03611 2.22222E-6 " pathEditMode="relative" rAng="0" ptsTypes="AA">
                                      <p:cBhvr>
                                        <p:cTn id="90" dur="300" fill="hold"/>
                                        <p:tgtEl>
                                          <p:spTgt spid="142"/>
                                        </p:tgtEl>
                                        <p:attrNameLst>
                                          <p:attrName>ppt_x</p:attrName>
                                          <p:attrName>ppt_y</p:attrName>
                                        </p:attrNameLst>
                                      </p:cBhvr>
                                      <p:rCtr x="-1806" y="0"/>
                                    </p:animMotion>
                                  </p:childTnLst>
                                  <p:subTnLst>
                                    <p:set>
                                      <p:cBhvr override="childStyle">
                                        <p:cTn dur="1" fill="hold" display="0" masterRel="nextClick" afterEffect="1"/>
                                        <p:tgtEl>
                                          <p:spTgt spid="142"/>
                                        </p:tgtEl>
                                        <p:attrNameLst>
                                          <p:attrName>style.visibility</p:attrName>
                                        </p:attrNameLst>
                                      </p:cBhvr>
                                      <p:to>
                                        <p:strVal val="hidden"/>
                                      </p:to>
                                    </p:set>
                                  </p:subTnLst>
                                </p:cTn>
                              </p:par>
                              <p:par>
                                <p:cTn id="91" presetID="35" presetClass="path" presetSubtype="0" repeatCount="indefinite" decel="100000" grpId="0" nodeType="withEffect">
                                  <p:stCondLst>
                                    <p:cond delay="0"/>
                                  </p:stCondLst>
                                  <p:endCondLst>
                                    <p:cond evt="onNext" delay="0">
                                      <p:tgtEl>
                                        <p:sldTgt/>
                                      </p:tgtEl>
                                    </p:cond>
                                  </p:endCondLst>
                                  <p:childTnLst>
                                    <p:animMotion origin="layout" path="M 1.11111E-6 3.33333E-6 L -0.03611 3.33333E-6 " pathEditMode="relative" rAng="0" ptsTypes="AA">
                                      <p:cBhvr>
                                        <p:cTn id="92" dur="300" fill="hold"/>
                                        <p:tgtEl>
                                          <p:spTgt spid="146"/>
                                        </p:tgtEl>
                                        <p:attrNameLst>
                                          <p:attrName>ppt_x</p:attrName>
                                          <p:attrName>ppt_y</p:attrName>
                                        </p:attrNameLst>
                                      </p:cBhvr>
                                      <p:rCtr x="-1806" y="0"/>
                                    </p:animMotion>
                                  </p:childTnLst>
                                  <p:subTnLst>
                                    <p:set>
                                      <p:cBhvr override="childStyle">
                                        <p:cTn dur="1" fill="hold" display="0" masterRel="nextClick" afterEffect="1"/>
                                        <p:tgtEl>
                                          <p:spTgt spid="146"/>
                                        </p:tgtEl>
                                        <p:attrNameLst>
                                          <p:attrName>style.visibility</p:attrName>
                                        </p:attrNameLst>
                                      </p:cBhvr>
                                      <p:to>
                                        <p:strVal val="hidden"/>
                                      </p:to>
                                    </p:set>
                                  </p:subTnLst>
                                </p:cTn>
                              </p:par>
                              <p:par>
                                <p:cTn id="93" presetID="35" presetClass="path" presetSubtype="0" repeatCount="indefinite" decel="100000" grpId="0" nodeType="withEffect">
                                  <p:stCondLst>
                                    <p:cond delay="0"/>
                                  </p:stCondLst>
                                  <p:endCondLst>
                                    <p:cond evt="onNext" delay="0">
                                      <p:tgtEl>
                                        <p:sldTgt/>
                                      </p:tgtEl>
                                    </p:cond>
                                  </p:endCondLst>
                                  <p:childTnLst>
                                    <p:animMotion origin="layout" path="M -1.94444E-6 -3.7037E-6 L -0.03611 -3.7037E-6 " pathEditMode="relative" rAng="0" ptsTypes="AA">
                                      <p:cBhvr>
                                        <p:cTn id="94" dur="300" fill="hold"/>
                                        <p:tgtEl>
                                          <p:spTgt spid="147"/>
                                        </p:tgtEl>
                                        <p:attrNameLst>
                                          <p:attrName>ppt_x</p:attrName>
                                          <p:attrName>ppt_y</p:attrName>
                                        </p:attrNameLst>
                                      </p:cBhvr>
                                      <p:rCtr x="-1806" y="0"/>
                                    </p:animMotion>
                                  </p:childTnLst>
                                  <p:subTnLst>
                                    <p:set>
                                      <p:cBhvr override="childStyle">
                                        <p:cTn dur="1" fill="hold" display="0" masterRel="nextClick" afterEffect="1"/>
                                        <p:tgtEl>
                                          <p:spTgt spid="147"/>
                                        </p:tgtEl>
                                        <p:attrNameLst>
                                          <p:attrName>style.visibility</p:attrName>
                                        </p:attrNameLst>
                                      </p:cBhvr>
                                      <p:to>
                                        <p:strVal val="hidden"/>
                                      </p:to>
                                    </p:set>
                                  </p:subTnLst>
                                </p:cTn>
                              </p:par>
                              <p:par>
                                <p:cTn id="95" presetID="35" presetClass="path" presetSubtype="0" repeatCount="indefinite" decel="100000" grpId="0" nodeType="withEffect">
                                  <p:stCondLst>
                                    <p:cond delay="0"/>
                                  </p:stCondLst>
                                  <p:endCondLst>
                                    <p:cond evt="onNext" delay="0">
                                      <p:tgtEl>
                                        <p:sldTgt/>
                                      </p:tgtEl>
                                    </p:cond>
                                  </p:endCondLst>
                                  <p:childTnLst>
                                    <p:animMotion origin="layout" path="M -3.33333E-6 -2.22222E-6 L -0.01805 -2.22222E-6 " pathEditMode="relative" rAng="0" ptsTypes="AA">
                                      <p:cBhvr>
                                        <p:cTn id="96" dur="300" fill="hold"/>
                                        <p:tgtEl>
                                          <p:spTgt spid="148"/>
                                        </p:tgtEl>
                                        <p:attrNameLst>
                                          <p:attrName>ppt_x</p:attrName>
                                          <p:attrName>ppt_y</p:attrName>
                                        </p:attrNameLst>
                                      </p:cBhvr>
                                      <p:rCtr x="-903" y="0"/>
                                    </p:animMotion>
                                  </p:childTnLst>
                                  <p:subTnLst>
                                    <p:set>
                                      <p:cBhvr override="childStyle">
                                        <p:cTn dur="1" fill="hold" display="0" masterRel="nextClick" afterEffect="1"/>
                                        <p:tgtEl>
                                          <p:spTgt spid="148"/>
                                        </p:tgtEl>
                                        <p:attrNameLst>
                                          <p:attrName>style.visibility</p:attrName>
                                        </p:attrNameLst>
                                      </p:cBhvr>
                                      <p:to>
                                        <p:strVal val="hidden"/>
                                      </p:to>
                                    </p:set>
                                  </p:subTnLst>
                                </p:cTn>
                              </p:par>
                            </p:childTnLst>
                          </p:cTn>
                        </p:par>
                      </p:childTnLst>
                    </p:cTn>
                  </p:par>
                  <p:par>
                    <p:cTn id="97" fill="hold">
                      <p:stCondLst>
                        <p:cond delay="indefinite"/>
                      </p:stCondLst>
                      <p:childTnLst>
                        <p:par>
                          <p:cTn id="98" fill="hold">
                            <p:stCondLst>
                              <p:cond delay="0"/>
                            </p:stCondLst>
                            <p:childTnLst>
                              <p:par>
                                <p:cTn id="99" presetID="2" presetClass="entr" presetSubtype="1" fill="hold" nodeType="clickEffect">
                                  <p:stCondLst>
                                    <p:cond delay="0"/>
                                  </p:stCondLst>
                                  <p:childTnLst>
                                    <p:set>
                                      <p:cBhvr>
                                        <p:cTn id="100" dur="1" fill="hold">
                                          <p:stCondLst>
                                            <p:cond delay="0"/>
                                          </p:stCondLst>
                                        </p:cTn>
                                        <p:tgtEl>
                                          <p:spTgt spid="154"/>
                                        </p:tgtEl>
                                        <p:attrNameLst>
                                          <p:attrName>style.visibility</p:attrName>
                                        </p:attrNameLst>
                                      </p:cBhvr>
                                      <p:to>
                                        <p:strVal val="visible"/>
                                      </p:to>
                                    </p:set>
                                    <p:anim calcmode="lin" valueType="num">
                                      <p:cBhvr additive="base">
                                        <p:cTn id="101" dur="300" fill="hold"/>
                                        <p:tgtEl>
                                          <p:spTgt spid="154"/>
                                        </p:tgtEl>
                                        <p:attrNameLst>
                                          <p:attrName>ppt_x</p:attrName>
                                        </p:attrNameLst>
                                      </p:cBhvr>
                                      <p:tavLst>
                                        <p:tav tm="0">
                                          <p:val>
                                            <p:strVal val="#ppt_x"/>
                                          </p:val>
                                        </p:tav>
                                        <p:tav tm="100000">
                                          <p:val>
                                            <p:strVal val="#ppt_x"/>
                                          </p:val>
                                        </p:tav>
                                      </p:tavLst>
                                    </p:anim>
                                    <p:anim calcmode="lin" valueType="num">
                                      <p:cBhvr additive="base">
                                        <p:cTn id="102" dur="300" fill="hold"/>
                                        <p:tgtEl>
                                          <p:spTgt spid="154"/>
                                        </p:tgtEl>
                                        <p:attrNameLst>
                                          <p:attrName>ppt_y</p:attrName>
                                        </p:attrNameLst>
                                      </p:cBhvr>
                                      <p:tavLst>
                                        <p:tav tm="0">
                                          <p:val>
                                            <p:strVal val="0-#ppt_h/2"/>
                                          </p:val>
                                        </p:tav>
                                        <p:tav tm="100000">
                                          <p:val>
                                            <p:strVal val="#ppt_y"/>
                                          </p:val>
                                        </p:tav>
                                      </p:tavLst>
                                    </p:anim>
                                  </p:childTnLst>
                                </p:cTn>
                              </p:par>
                            </p:childTnLst>
                          </p:cTn>
                        </p:par>
                        <p:par>
                          <p:cTn id="103" fill="hold">
                            <p:stCondLst>
                              <p:cond delay="300"/>
                            </p:stCondLst>
                            <p:childTnLst>
                              <p:par>
                                <p:cTn id="104" presetID="1" presetClass="entr" presetSubtype="0" fill="hold" grpId="1" nodeType="afterEffect">
                                  <p:stCondLst>
                                    <p:cond delay="0"/>
                                  </p:stCondLst>
                                  <p:childTnLst>
                                    <p:set>
                                      <p:cBhvr>
                                        <p:cTn id="105" dur="1" fill="hold">
                                          <p:stCondLst>
                                            <p:cond delay="0"/>
                                          </p:stCondLst>
                                        </p:cTn>
                                        <p:tgtEl>
                                          <p:spTgt spid="125"/>
                                        </p:tgtEl>
                                        <p:attrNameLst>
                                          <p:attrName>style.visibility</p:attrName>
                                        </p:attrNameLst>
                                      </p:cBhvr>
                                      <p:to>
                                        <p:strVal val="visible"/>
                                      </p:to>
                                    </p:set>
                                  </p:childTnLst>
                                </p:cTn>
                              </p:par>
                              <p:par>
                                <p:cTn id="106" presetID="1" presetClass="entr" presetSubtype="0" fill="hold" grpId="1" nodeType="withEffect">
                                  <p:stCondLst>
                                    <p:cond delay="0"/>
                                  </p:stCondLst>
                                  <p:childTnLst>
                                    <p:set>
                                      <p:cBhvr>
                                        <p:cTn id="107" dur="1" fill="hold">
                                          <p:stCondLst>
                                            <p:cond delay="0"/>
                                          </p:stCondLst>
                                        </p:cTn>
                                        <p:tgtEl>
                                          <p:spTgt spid="123"/>
                                        </p:tgtEl>
                                        <p:attrNameLst>
                                          <p:attrName>style.visibility</p:attrName>
                                        </p:attrNameLst>
                                      </p:cBhvr>
                                      <p:to>
                                        <p:strVal val="visible"/>
                                      </p:to>
                                    </p:set>
                                  </p:childTnLst>
                                </p:cTn>
                              </p:par>
                            </p:childTnLst>
                          </p:cTn>
                        </p:par>
                        <p:par>
                          <p:cTn id="108" fill="hold">
                            <p:stCondLst>
                              <p:cond delay="300"/>
                            </p:stCondLst>
                            <p:childTnLst>
                              <p:par>
                                <p:cTn id="109" presetID="1" presetClass="entr" presetSubtype="0" fill="hold" grpId="1" nodeType="afterEffect">
                                  <p:stCondLst>
                                    <p:cond delay="0"/>
                                  </p:stCondLst>
                                  <p:childTnLst>
                                    <p:set>
                                      <p:cBhvr>
                                        <p:cTn id="110" dur="1" fill="hold">
                                          <p:stCondLst>
                                            <p:cond delay="0"/>
                                          </p:stCondLst>
                                        </p:cTn>
                                        <p:tgtEl>
                                          <p:spTgt spid="157"/>
                                        </p:tgtEl>
                                        <p:attrNameLst>
                                          <p:attrName>style.visibility</p:attrName>
                                        </p:attrNameLst>
                                      </p:cBhvr>
                                      <p:to>
                                        <p:strVal val="visible"/>
                                      </p:to>
                                    </p:set>
                                  </p:childTnLst>
                                </p:cTn>
                              </p:par>
                              <p:par>
                                <p:cTn id="111" presetID="1" presetClass="entr" presetSubtype="0" fill="hold" grpId="1" nodeType="withEffect">
                                  <p:stCondLst>
                                    <p:cond delay="0"/>
                                  </p:stCondLst>
                                  <p:childTnLst>
                                    <p:set>
                                      <p:cBhvr>
                                        <p:cTn id="112" dur="1" fill="hold">
                                          <p:stCondLst>
                                            <p:cond delay="0"/>
                                          </p:stCondLst>
                                        </p:cTn>
                                        <p:tgtEl>
                                          <p:spTgt spid="158"/>
                                        </p:tgtEl>
                                        <p:attrNameLst>
                                          <p:attrName>style.visibility</p:attrName>
                                        </p:attrNameLst>
                                      </p:cBhvr>
                                      <p:to>
                                        <p:strVal val="visible"/>
                                      </p:to>
                                    </p:set>
                                  </p:childTnLst>
                                </p:cTn>
                              </p:par>
                              <p:par>
                                <p:cTn id="113" presetID="1" presetClass="entr" presetSubtype="0" fill="hold" grpId="1" nodeType="withEffect">
                                  <p:stCondLst>
                                    <p:cond delay="0"/>
                                  </p:stCondLst>
                                  <p:childTnLst>
                                    <p:set>
                                      <p:cBhvr>
                                        <p:cTn id="114" dur="1" fill="hold">
                                          <p:stCondLst>
                                            <p:cond delay="0"/>
                                          </p:stCondLst>
                                        </p:cTn>
                                        <p:tgtEl>
                                          <p:spTgt spid="159"/>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160"/>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161"/>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162"/>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64"/>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167"/>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68"/>
                                        </p:tgtEl>
                                        <p:attrNameLst>
                                          <p:attrName>style.visibility</p:attrName>
                                        </p:attrNameLst>
                                      </p:cBhvr>
                                      <p:to>
                                        <p:strVal val="visible"/>
                                      </p:to>
                                    </p:set>
                                  </p:childTnLst>
                                </p:cTn>
                              </p:par>
                              <p:par>
                                <p:cTn id="127" presetID="1" presetClass="entr" presetSubtype="0" fill="hold" grpId="1" nodeType="withEffect">
                                  <p:stCondLst>
                                    <p:cond delay="0"/>
                                  </p:stCondLst>
                                  <p:childTnLst>
                                    <p:set>
                                      <p:cBhvr>
                                        <p:cTn id="128" dur="1" fill="hold">
                                          <p:stCondLst>
                                            <p:cond delay="0"/>
                                          </p:stCondLst>
                                        </p:cTn>
                                        <p:tgtEl>
                                          <p:spTgt spid="169"/>
                                        </p:tgtEl>
                                        <p:attrNameLst>
                                          <p:attrName>style.visibility</p:attrName>
                                        </p:attrNameLst>
                                      </p:cBhvr>
                                      <p:to>
                                        <p:strVal val="visible"/>
                                      </p:to>
                                    </p:set>
                                  </p:childTnLst>
                                </p:cTn>
                              </p:par>
                              <p:par>
                                <p:cTn id="129" presetID="1" presetClass="entr" presetSubtype="0" fill="hold" grpId="1" nodeType="withEffect">
                                  <p:stCondLst>
                                    <p:cond delay="0"/>
                                  </p:stCondLst>
                                  <p:childTnLst>
                                    <p:set>
                                      <p:cBhvr>
                                        <p:cTn id="130" dur="1" fill="hold">
                                          <p:stCondLst>
                                            <p:cond delay="0"/>
                                          </p:stCondLst>
                                        </p:cTn>
                                        <p:tgtEl>
                                          <p:spTgt spid="170"/>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171"/>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172"/>
                                        </p:tgtEl>
                                        <p:attrNameLst>
                                          <p:attrName>style.visibility</p:attrName>
                                        </p:attrNameLst>
                                      </p:cBhvr>
                                      <p:to>
                                        <p:strVal val="visible"/>
                                      </p:to>
                                    </p:set>
                                  </p:childTnLst>
                                </p:cTn>
                              </p:par>
                              <p:par>
                                <p:cTn id="135" presetID="26" presetClass="emph" presetSubtype="0" repeatCount="indefinite" grpId="1" nodeType="withEffect">
                                  <p:stCondLst>
                                    <p:cond delay="0"/>
                                  </p:stCondLst>
                                  <p:endCondLst>
                                    <p:cond evt="onNext" delay="0">
                                      <p:tgtEl>
                                        <p:sldTgt/>
                                      </p:tgtEl>
                                    </p:cond>
                                  </p:endCondLst>
                                  <p:childTnLst>
                                    <p:animEffect transition="out" filter="fade">
                                      <p:cBhvr>
                                        <p:cTn id="136" dur="500" tmFilter="0, 0; .2, .5; .8, .5; 1, 0"/>
                                        <p:tgtEl>
                                          <p:spTgt spid="110"/>
                                        </p:tgtEl>
                                      </p:cBhvr>
                                    </p:animEffect>
                                    <p:animScale>
                                      <p:cBhvr>
                                        <p:cTn id="137" dur="250" autoRev="1" fill="hold"/>
                                        <p:tgtEl>
                                          <p:spTgt spid="110"/>
                                        </p:tgtEl>
                                      </p:cBhvr>
                                      <p:by x="105000" y="105000"/>
                                    </p:animScale>
                                  </p:childTnLst>
                                </p:cTn>
                              </p:par>
                              <p:par>
                                <p:cTn id="138" presetID="26" presetClass="emph" presetSubtype="0" repeatCount="indefinite" fill="hold" grpId="1" nodeType="withEffect">
                                  <p:stCondLst>
                                    <p:cond delay="0"/>
                                  </p:stCondLst>
                                  <p:endCondLst>
                                    <p:cond evt="onNext" delay="0">
                                      <p:tgtEl>
                                        <p:sldTgt/>
                                      </p:tgtEl>
                                    </p:cond>
                                  </p:endCondLst>
                                  <p:childTnLst>
                                    <p:animEffect transition="out" filter="fade">
                                      <p:cBhvr>
                                        <p:cTn id="139" dur="500" tmFilter="0, 0; .2, .5; .8, .5; 1, 0"/>
                                        <p:tgtEl>
                                          <p:spTgt spid="108"/>
                                        </p:tgtEl>
                                      </p:cBhvr>
                                    </p:animEffect>
                                    <p:animScale>
                                      <p:cBhvr>
                                        <p:cTn id="140" dur="250" autoRev="1" fill="hold"/>
                                        <p:tgtEl>
                                          <p:spTgt spid="108"/>
                                        </p:tgtEl>
                                      </p:cBhvr>
                                      <p:by x="105000" y="105000"/>
                                    </p:animScale>
                                  </p:childTnLst>
                                </p:cTn>
                              </p:par>
                              <p:par>
                                <p:cTn id="141" presetID="26" presetClass="emph" presetSubtype="0" repeatCount="indefinite" grpId="1" nodeType="withEffect">
                                  <p:stCondLst>
                                    <p:cond delay="0"/>
                                  </p:stCondLst>
                                  <p:endCondLst>
                                    <p:cond evt="onNext" delay="0">
                                      <p:tgtEl>
                                        <p:sldTgt/>
                                      </p:tgtEl>
                                    </p:cond>
                                  </p:endCondLst>
                                  <p:childTnLst>
                                    <p:animEffect transition="out" filter="fade">
                                      <p:cBhvr>
                                        <p:cTn id="142" dur="500" tmFilter="0, 0; .2, .5; .8, .5; 1, 0"/>
                                        <p:tgtEl>
                                          <p:spTgt spid="106"/>
                                        </p:tgtEl>
                                      </p:cBhvr>
                                    </p:animEffect>
                                    <p:animScale>
                                      <p:cBhvr>
                                        <p:cTn id="143" dur="250" autoRev="1" fill="hold"/>
                                        <p:tgtEl>
                                          <p:spTgt spid="106"/>
                                        </p:tgtEl>
                                      </p:cBhvr>
                                      <p:by x="105000" y="105000"/>
                                    </p:animScale>
                                  </p:childTnLst>
                                </p:cTn>
                              </p:par>
                              <p:par>
                                <p:cTn id="144"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45" dur="300" fill="hold"/>
                                        <p:tgtEl>
                                          <p:spTgt spid="157"/>
                                        </p:tgtEl>
                                        <p:attrNameLst>
                                          <p:attrName>ppt_x</p:attrName>
                                          <p:attrName>ppt_y</p:attrName>
                                        </p:attrNameLst>
                                      </p:cBhvr>
                                      <p:rCtr x="0" y="1759"/>
                                    </p:animMotion>
                                  </p:childTnLst>
                                  <p:subTnLst>
                                    <p:set>
                                      <p:cBhvr override="childStyle">
                                        <p:cTn dur="1" fill="hold" display="0" masterRel="nextClick" afterEffect="1"/>
                                        <p:tgtEl>
                                          <p:spTgt spid="157"/>
                                        </p:tgtEl>
                                        <p:attrNameLst>
                                          <p:attrName>style.visibility</p:attrName>
                                        </p:attrNameLst>
                                      </p:cBhvr>
                                      <p:to>
                                        <p:strVal val="hidden"/>
                                      </p:to>
                                    </p:set>
                                  </p:subTnLst>
                                </p:cTn>
                              </p:par>
                              <p:par>
                                <p:cTn id="146"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47" dur="300" fill="hold"/>
                                        <p:tgtEl>
                                          <p:spTgt spid="158"/>
                                        </p:tgtEl>
                                        <p:attrNameLst>
                                          <p:attrName>ppt_x</p:attrName>
                                          <p:attrName>ppt_y</p:attrName>
                                        </p:attrNameLst>
                                      </p:cBhvr>
                                      <p:rCtr x="0" y="1759"/>
                                    </p:animMotion>
                                  </p:childTnLst>
                                  <p:subTnLst>
                                    <p:set>
                                      <p:cBhvr override="childStyle">
                                        <p:cTn dur="1" fill="hold" display="0" masterRel="nextClick" afterEffect="1"/>
                                        <p:tgtEl>
                                          <p:spTgt spid="158"/>
                                        </p:tgtEl>
                                        <p:attrNameLst>
                                          <p:attrName>style.visibility</p:attrName>
                                        </p:attrNameLst>
                                      </p:cBhvr>
                                      <p:to>
                                        <p:strVal val="hidden"/>
                                      </p:to>
                                    </p:set>
                                  </p:subTnLst>
                                </p:cTn>
                              </p:par>
                              <p:par>
                                <p:cTn id="148"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49" dur="300" fill="hold"/>
                                        <p:tgtEl>
                                          <p:spTgt spid="159"/>
                                        </p:tgtEl>
                                        <p:attrNameLst>
                                          <p:attrName>ppt_x</p:attrName>
                                          <p:attrName>ppt_y</p:attrName>
                                        </p:attrNameLst>
                                      </p:cBhvr>
                                      <p:rCtr x="0" y="1759"/>
                                    </p:animMotion>
                                  </p:childTnLst>
                                  <p:subTnLst>
                                    <p:set>
                                      <p:cBhvr override="childStyle">
                                        <p:cTn dur="1" fill="hold" display="0" masterRel="nextClick" afterEffect="1"/>
                                        <p:tgtEl>
                                          <p:spTgt spid="159"/>
                                        </p:tgtEl>
                                        <p:attrNameLst>
                                          <p:attrName>style.visibility</p:attrName>
                                        </p:attrNameLst>
                                      </p:cBhvr>
                                      <p:to>
                                        <p:strVal val="hidden"/>
                                      </p:to>
                                    </p:set>
                                  </p:subTnLst>
                                </p:cTn>
                              </p:par>
                              <p:par>
                                <p:cTn id="150"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1" dur="300" fill="hold"/>
                                        <p:tgtEl>
                                          <p:spTgt spid="160"/>
                                        </p:tgtEl>
                                        <p:attrNameLst>
                                          <p:attrName>ppt_x</p:attrName>
                                          <p:attrName>ppt_y</p:attrName>
                                        </p:attrNameLst>
                                      </p:cBhvr>
                                      <p:rCtr x="0" y="1759"/>
                                    </p:animMotion>
                                  </p:childTnLst>
                                  <p:subTnLst>
                                    <p:set>
                                      <p:cBhvr override="childStyle">
                                        <p:cTn dur="1" fill="hold" display="0" masterRel="nextClick" afterEffect="1"/>
                                        <p:tgtEl>
                                          <p:spTgt spid="160"/>
                                        </p:tgtEl>
                                        <p:attrNameLst>
                                          <p:attrName>style.visibility</p:attrName>
                                        </p:attrNameLst>
                                      </p:cBhvr>
                                      <p:to>
                                        <p:strVal val="hidden"/>
                                      </p:to>
                                    </p:set>
                                  </p:subTnLst>
                                </p:cTn>
                              </p:par>
                              <p:par>
                                <p:cTn id="152"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3" dur="300" fill="hold"/>
                                        <p:tgtEl>
                                          <p:spTgt spid="161"/>
                                        </p:tgtEl>
                                        <p:attrNameLst>
                                          <p:attrName>ppt_x</p:attrName>
                                          <p:attrName>ppt_y</p:attrName>
                                        </p:attrNameLst>
                                      </p:cBhvr>
                                      <p:rCtr x="0" y="1759"/>
                                    </p:animMotion>
                                  </p:childTnLst>
                                  <p:subTnLst>
                                    <p:set>
                                      <p:cBhvr override="childStyle">
                                        <p:cTn dur="1" fill="hold" display="0" masterRel="nextClick" afterEffect="1"/>
                                        <p:tgtEl>
                                          <p:spTgt spid="161"/>
                                        </p:tgtEl>
                                        <p:attrNameLst>
                                          <p:attrName>style.visibility</p:attrName>
                                        </p:attrNameLst>
                                      </p:cBhvr>
                                      <p:to>
                                        <p:strVal val="hidden"/>
                                      </p:to>
                                    </p:set>
                                  </p:subTnLst>
                                </p:cTn>
                              </p:par>
                              <p:par>
                                <p:cTn id="154" presetID="35" presetClass="path" presetSubtype="0" repeatCount="indefinite" accel="50000" decel="50000" grpId="0" nodeType="withEffect">
                                  <p:stCondLst>
                                    <p:cond delay="0"/>
                                  </p:stCondLst>
                                  <p:endCondLst>
                                    <p:cond evt="onNext" delay="0">
                                      <p:tgtEl>
                                        <p:sldTgt/>
                                      </p:tgtEl>
                                    </p:cond>
                                  </p:endCondLst>
                                  <p:childTnLst>
                                    <p:animMotion origin="layout" path="M -3.05556E-6 2.22222E-6 L -0.02448 -1.85185E-6 " pathEditMode="relative" rAng="0" ptsTypes="AA">
                                      <p:cBhvr>
                                        <p:cTn id="155" dur="300" fill="hold"/>
                                        <p:tgtEl>
                                          <p:spTgt spid="162"/>
                                        </p:tgtEl>
                                        <p:attrNameLst>
                                          <p:attrName>ppt_x</p:attrName>
                                          <p:attrName>ppt_y</p:attrName>
                                        </p:attrNameLst>
                                      </p:cBhvr>
                                      <p:rCtr x="-1215" y="-46"/>
                                    </p:animMotion>
                                  </p:childTnLst>
                                  <p:subTnLst>
                                    <p:set>
                                      <p:cBhvr override="childStyle">
                                        <p:cTn dur="1" fill="hold" display="0" masterRel="nextClick" afterEffect="1"/>
                                        <p:tgtEl>
                                          <p:spTgt spid="162"/>
                                        </p:tgtEl>
                                        <p:attrNameLst>
                                          <p:attrName>style.visibility</p:attrName>
                                        </p:attrNameLst>
                                      </p:cBhvr>
                                      <p:to>
                                        <p:strVal val="hidden"/>
                                      </p:to>
                                    </p:set>
                                  </p:subTnLst>
                                </p:cTn>
                              </p:par>
                              <p:par>
                                <p:cTn id="156"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57" dur="300" fill="hold"/>
                                        <p:tgtEl>
                                          <p:spTgt spid="164"/>
                                        </p:tgtEl>
                                        <p:attrNameLst>
                                          <p:attrName>ppt_x</p:attrName>
                                          <p:attrName>ppt_y</p:attrName>
                                        </p:attrNameLst>
                                      </p:cBhvr>
                                      <p:rCtr x="-1233" y="0"/>
                                    </p:animMotion>
                                  </p:childTnLst>
                                  <p:subTnLst>
                                    <p:set>
                                      <p:cBhvr override="childStyle">
                                        <p:cTn dur="1" fill="hold" display="0" masterRel="nextClick" afterEffect="1"/>
                                        <p:tgtEl>
                                          <p:spTgt spid="164"/>
                                        </p:tgtEl>
                                        <p:attrNameLst>
                                          <p:attrName>style.visibility</p:attrName>
                                        </p:attrNameLst>
                                      </p:cBhvr>
                                      <p:to>
                                        <p:strVal val="hidden"/>
                                      </p:to>
                                    </p:set>
                                  </p:subTnLst>
                                </p:cTn>
                              </p:par>
                              <p:par>
                                <p:cTn id="158"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59" dur="300" fill="hold"/>
                                        <p:tgtEl>
                                          <p:spTgt spid="167"/>
                                        </p:tgtEl>
                                        <p:attrNameLst>
                                          <p:attrName>ppt_x</p:attrName>
                                          <p:attrName>ppt_y</p:attrName>
                                        </p:attrNameLst>
                                      </p:cBhvr>
                                      <p:rCtr x="1285" y="0"/>
                                    </p:animMotion>
                                  </p:childTnLst>
                                  <p:subTnLst>
                                    <p:set>
                                      <p:cBhvr override="childStyle">
                                        <p:cTn dur="1" fill="hold" display="0" masterRel="nextClick" afterEffect="1"/>
                                        <p:tgtEl>
                                          <p:spTgt spid="167"/>
                                        </p:tgtEl>
                                        <p:attrNameLst>
                                          <p:attrName>style.visibility</p:attrName>
                                        </p:attrNameLst>
                                      </p:cBhvr>
                                      <p:to>
                                        <p:strVal val="hidden"/>
                                      </p:to>
                                    </p:set>
                                  </p:subTnLst>
                                </p:cTn>
                              </p:par>
                              <p:par>
                                <p:cTn id="160"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1" dur="300" fill="hold"/>
                                        <p:tgtEl>
                                          <p:spTgt spid="168"/>
                                        </p:tgtEl>
                                        <p:attrNameLst>
                                          <p:attrName>ppt_x</p:attrName>
                                          <p:attrName>ppt_y</p:attrName>
                                        </p:attrNameLst>
                                      </p:cBhvr>
                                      <p:rCtr x="1285" y="0"/>
                                    </p:animMotion>
                                  </p:childTnLst>
                                  <p:subTnLst>
                                    <p:set>
                                      <p:cBhvr override="childStyle">
                                        <p:cTn dur="1" fill="hold" display="0" masterRel="nextClick" afterEffect="1"/>
                                        <p:tgtEl>
                                          <p:spTgt spid="168"/>
                                        </p:tgtEl>
                                        <p:attrNameLst>
                                          <p:attrName>style.visibility</p:attrName>
                                        </p:attrNameLst>
                                      </p:cBhvr>
                                      <p:to>
                                        <p:strVal val="hidden"/>
                                      </p:to>
                                    </p:set>
                                  </p:subTnLst>
                                </p:cTn>
                              </p:par>
                              <p:par>
                                <p:cTn id="162" presetID="63" presetClass="path" presetSubtype="0" repeatCount="indefinite" accel="50000" decel="50000" fill="hold" grpId="0" nodeType="withEffect">
                                  <p:stCondLst>
                                    <p:cond delay="0"/>
                                  </p:stCondLst>
                                  <p:endCondLst>
                                    <p:cond evt="onNext" delay="0">
                                      <p:tgtEl>
                                        <p:sldTgt/>
                                      </p:tgtEl>
                                    </p:cond>
                                  </p:endCondLst>
                                  <p:childTnLst>
                                    <p:animMotion origin="layout" path="M -8.33333E-7 -3.7037E-7 L 0.02587 -3.7037E-7 " pathEditMode="relative" rAng="0" ptsTypes="AA">
                                      <p:cBhvr>
                                        <p:cTn id="163" dur="300" fill="hold"/>
                                        <p:tgtEl>
                                          <p:spTgt spid="169"/>
                                        </p:tgtEl>
                                        <p:attrNameLst>
                                          <p:attrName>ppt_x</p:attrName>
                                          <p:attrName>ppt_y</p:attrName>
                                        </p:attrNameLst>
                                      </p:cBhvr>
                                      <p:rCtr x="1285" y="0"/>
                                    </p:animMotion>
                                  </p:childTnLst>
                                  <p:subTnLst>
                                    <p:set>
                                      <p:cBhvr override="childStyle">
                                        <p:cTn dur="1" fill="hold" display="0" masterRel="nextClick" afterEffect="1"/>
                                        <p:tgtEl>
                                          <p:spTgt spid="169"/>
                                        </p:tgtEl>
                                        <p:attrNameLst>
                                          <p:attrName>style.visibility</p:attrName>
                                        </p:attrNameLst>
                                      </p:cBhvr>
                                      <p:to>
                                        <p:strVal val="hidden"/>
                                      </p:to>
                                    </p:set>
                                  </p:subTnLst>
                                </p:cTn>
                              </p:par>
                              <p:par>
                                <p:cTn id="164" presetID="63" presetClass="path" presetSubtype="0" repeatCount="indefinite" accel="50000" decel="50000" fill="hold" grpId="0" nodeType="withEffect">
                                  <p:stCondLst>
                                    <p:cond delay="0"/>
                                  </p:stCondLst>
                                  <p:endCondLst>
                                    <p:cond evt="onNext" delay="0">
                                      <p:tgtEl>
                                        <p:sldTgt/>
                                      </p:tgtEl>
                                    </p:cond>
                                  </p:endCondLst>
                                  <p:childTnLst>
                                    <p:animMotion origin="layout" path="M 4.72222E-6 -3.7037E-7 L 0.02586 -3.7037E-7 " pathEditMode="relative" rAng="0" ptsTypes="AA">
                                      <p:cBhvr>
                                        <p:cTn id="165" dur="300" fill="hold"/>
                                        <p:tgtEl>
                                          <p:spTgt spid="170"/>
                                        </p:tgtEl>
                                        <p:attrNameLst>
                                          <p:attrName>ppt_x</p:attrName>
                                          <p:attrName>ppt_y</p:attrName>
                                        </p:attrNameLst>
                                      </p:cBhvr>
                                      <p:rCtr x="1285" y="0"/>
                                    </p:animMotion>
                                  </p:childTnLst>
                                  <p:subTnLst>
                                    <p:set>
                                      <p:cBhvr override="childStyle">
                                        <p:cTn dur="1" fill="hold" display="0" masterRel="nextClick" afterEffect="1"/>
                                        <p:tgtEl>
                                          <p:spTgt spid="170"/>
                                        </p:tgtEl>
                                        <p:attrNameLst>
                                          <p:attrName>style.visibility</p:attrName>
                                        </p:attrNameLst>
                                      </p:cBhvr>
                                      <p:to>
                                        <p:strVal val="hidden"/>
                                      </p:to>
                                    </p:set>
                                  </p:subTnLst>
                                </p:cTn>
                              </p:par>
                              <p:par>
                                <p:cTn id="166" presetID="42" presetClass="path" presetSubtype="0" repeatCount="indefinite" decel="100000" fill="hold" grpId="0" nodeType="withEffect">
                                  <p:stCondLst>
                                    <p:cond delay="0"/>
                                  </p:stCondLst>
                                  <p:endCondLst>
                                    <p:cond evt="onNext" delay="0">
                                      <p:tgtEl>
                                        <p:sldTgt/>
                                      </p:tgtEl>
                                    </p:cond>
                                  </p:endCondLst>
                                  <p:childTnLst>
                                    <p:animMotion origin="layout" path="M 3.88889E-6 1.48148E-6 L 0.00017 0.03542 " pathEditMode="relative" rAng="0" ptsTypes="AA">
                                      <p:cBhvr>
                                        <p:cTn id="167" dur="300" fill="hold"/>
                                        <p:tgtEl>
                                          <p:spTgt spid="171"/>
                                        </p:tgtEl>
                                        <p:attrNameLst>
                                          <p:attrName>ppt_x</p:attrName>
                                          <p:attrName>ppt_y</p:attrName>
                                        </p:attrNameLst>
                                      </p:cBhvr>
                                      <p:rCtr x="0" y="1759"/>
                                    </p:animMotion>
                                  </p:childTnLst>
                                  <p:subTnLst>
                                    <p:set>
                                      <p:cBhvr override="childStyle">
                                        <p:cTn dur="1" fill="hold" display="0" masterRel="nextClick" afterEffect="1"/>
                                        <p:tgtEl>
                                          <p:spTgt spid="171"/>
                                        </p:tgtEl>
                                        <p:attrNameLst>
                                          <p:attrName>style.visibility</p:attrName>
                                        </p:attrNameLst>
                                      </p:cBhvr>
                                      <p:to>
                                        <p:strVal val="hidden"/>
                                      </p:to>
                                    </p:set>
                                  </p:subTnLst>
                                </p:cTn>
                              </p:par>
                              <p:par>
                                <p:cTn id="168"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69" dur="300" fill="hold"/>
                                        <p:tgtEl>
                                          <p:spTgt spid="172"/>
                                        </p:tgtEl>
                                        <p:attrNameLst>
                                          <p:attrName>ppt_x</p:attrName>
                                          <p:attrName>ppt_y</p:attrName>
                                        </p:attrNameLst>
                                      </p:cBhvr>
                                      <p:rCtr x="-1233" y="0"/>
                                    </p:animMotion>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6" grpId="0" animBg="1"/>
      <p:bldP spid="106" grpId="1" animBg="1"/>
      <p:bldP spid="108" grpId="0" animBg="1"/>
      <p:bldP spid="108" grpId="1" animBg="1"/>
      <p:bldP spid="110" grpId="0" animBg="1"/>
      <p:bldP spid="110" grpId="1" animBg="1"/>
      <p:bldP spid="123" grpId="1" animBg="1"/>
      <p:bldP spid="125"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6" grpId="0" animBg="1"/>
      <p:bldP spid="136" grpId="1" animBg="1"/>
      <p:bldP spid="137" grpId="0" animBg="1"/>
      <p:bldP spid="137" grpId="1" animBg="1"/>
      <p:bldP spid="142" grpId="0" animBg="1"/>
      <p:bldP spid="142" grpId="1" animBg="1"/>
      <p:bldP spid="146" grpId="0" animBg="1"/>
      <p:bldP spid="146" grpId="1" animBg="1"/>
      <p:bldP spid="147" grpId="0" animBg="1"/>
      <p:bldP spid="147" grpId="1" animBg="1"/>
      <p:bldP spid="148" grpId="0" animBg="1"/>
      <p:bldP spid="148"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4" grpId="0" animBg="1"/>
      <p:bldP spid="164"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Materials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705394" y="1641022"/>
            <a:ext cx="7733207" cy="3575957"/>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31674" y="1641022"/>
            <a:ext cx="3206927" cy="3575957"/>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143937" y="2595227"/>
            <a:ext cx="37461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Add title text</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0" name="TextBox 1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4C16CB9-8F5C-0B45-BCD2-038CCA53378D}"/>
              </a:ext>
            </a:extLst>
          </p:cNvPr>
          <p:cNvSpPr txBox="1"/>
          <p:nvPr/>
        </p:nvSpPr>
        <p:spPr>
          <a:xfrm>
            <a:off x="1181898" y="2386156"/>
            <a:ext cx="131677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srgbClr val="BF9645"/>
                </a:solidFill>
                <a:effectLst/>
                <a:uLnTx/>
                <a:uFillTx/>
                <a:latin typeface="Calibri" panose="020F0502020204030204"/>
                <a:ea typeface="等线" panose="02010600030101010101" pitchFamily="2" charset="-122"/>
                <a:cs typeface="+mn-ea"/>
                <a:sym typeface="+mn-lt"/>
              </a:rPr>
              <a:t>To create local SDI</a:t>
            </a:r>
            <a:endParaRPr kumimoji="0" lang="zh-CN" altLang="en-US" sz="1200" b="0" i="1" u="none" strike="noStrike" kern="1200" cap="none" spc="0" normalizeH="0" baseline="0" noProof="0" dirty="0">
              <a:ln>
                <a:noFill/>
              </a:ln>
              <a:solidFill>
                <a:srgbClr val="BF9645"/>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181897" y="3231610"/>
            <a:ext cx="3285071" cy="1036502"/>
          </a:xfrm>
          <a:prstGeom prst="rect">
            <a:avLst/>
          </a:prstGeom>
          <a:noFill/>
        </p:spPr>
        <p:txBody>
          <a:bodyPr wrap="square" rtlCol="0">
            <a:spAutoFit/>
          </a:bodyPr>
          <a:lstStyle/>
          <a:p>
            <a:pPr marL="0" marR="0" lvl="0" indent="0" algn="l" defTabSz="914400" rtl="0" eaLnBrk="1" fontAlgn="auto" latinLnBrk="0" hangingPunct="1">
              <a:lnSpc>
                <a:spcPts val="1875"/>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rPr>
              <a:t>Click here to add content, content to match the title. Click here to add content, content to match the title. Click here to add content, content to match the title. Click here to add content, content to match the title. </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2" name="PA_任意多边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D05A86A-1B26-2722-E8FD-55EE65693C54}"/>
              </a:ext>
            </a:extLst>
          </p:cNvPr>
          <p:cNvSpPr>
            <a:spLocks noEditPoints="1"/>
          </p:cNvSpPr>
          <p:nvPr>
            <p:custDataLst>
              <p:tags r:id="rId1"/>
            </p:custDataLst>
          </p:nvPr>
        </p:nvSpPr>
        <p:spPr bwMode="auto">
          <a:xfrm>
            <a:off x="6581240" y="2386156"/>
            <a:ext cx="591510" cy="663783"/>
          </a:xfrm>
          <a:custGeom>
            <a:avLst/>
            <a:gdLst>
              <a:gd name="T0" fmla="*/ 152 w 309"/>
              <a:gd name="T1" fmla="*/ 215 h 350"/>
              <a:gd name="T2" fmla="*/ 260 w 309"/>
              <a:gd name="T3" fmla="*/ 107 h 350"/>
              <a:gd name="T4" fmla="*/ 152 w 309"/>
              <a:gd name="T5" fmla="*/ 0 h 350"/>
              <a:gd name="T6" fmla="*/ 45 w 309"/>
              <a:gd name="T7" fmla="*/ 107 h 350"/>
              <a:gd name="T8" fmla="*/ 45 w 309"/>
              <a:gd name="T9" fmla="*/ 107 h 350"/>
              <a:gd name="T10" fmla="*/ 152 w 309"/>
              <a:gd name="T11" fmla="*/ 215 h 350"/>
              <a:gd name="T12" fmla="*/ 152 w 309"/>
              <a:gd name="T13" fmla="*/ 26 h 350"/>
              <a:gd name="T14" fmla="*/ 234 w 309"/>
              <a:gd name="T15" fmla="*/ 107 h 350"/>
              <a:gd name="T16" fmla="*/ 152 w 309"/>
              <a:gd name="T17" fmla="*/ 189 h 350"/>
              <a:gd name="T18" fmla="*/ 71 w 309"/>
              <a:gd name="T19" fmla="*/ 107 h 350"/>
              <a:gd name="T20" fmla="*/ 71 w 309"/>
              <a:gd name="T21" fmla="*/ 107 h 350"/>
              <a:gd name="T22" fmla="*/ 152 w 309"/>
              <a:gd name="T23" fmla="*/ 26 h 350"/>
              <a:gd name="T24" fmla="*/ 202 w 309"/>
              <a:gd name="T25" fmla="*/ 230 h 350"/>
              <a:gd name="T26" fmla="*/ 108 w 309"/>
              <a:gd name="T27" fmla="*/ 230 h 350"/>
              <a:gd name="T28" fmla="*/ 0 w 309"/>
              <a:gd name="T29" fmla="*/ 337 h 350"/>
              <a:gd name="T30" fmla="*/ 0 w 309"/>
              <a:gd name="T31" fmla="*/ 350 h 350"/>
              <a:gd name="T32" fmla="*/ 309 w 309"/>
              <a:gd name="T33" fmla="*/ 350 h 350"/>
              <a:gd name="T34" fmla="*/ 309 w 309"/>
              <a:gd name="T35" fmla="*/ 337 h 350"/>
              <a:gd name="T36" fmla="*/ 203 w 309"/>
              <a:gd name="T37" fmla="*/ 230 h 350"/>
              <a:gd name="T38" fmla="*/ 202 w 309"/>
              <a:gd name="T39" fmla="*/ 230 h 350"/>
              <a:gd name="T40" fmla="*/ 27 w 309"/>
              <a:gd name="T41" fmla="*/ 323 h 350"/>
              <a:gd name="T42" fmla="*/ 108 w 309"/>
              <a:gd name="T43" fmla="*/ 255 h 350"/>
              <a:gd name="T44" fmla="*/ 202 w 309"/>
              <a:gd name="T45" fmla="*/ 255 h 350"/>
              <a:gd name="T46" fmla="*/ 282 w 309"/>
              <a:gd name="T47" fmla="*/ 323 h 350"/>
              <a:gd name="T48" fmla="*/ 27 w 309"/>
              <a:gd name="T49" fmla="*/ 32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9" h="350">
                <a:moveTo>
                  <a:pt x="152" y="215"/>
                </a:moveTo>
                <a:cubicBezTo>
                  <a:pt x="212" y="215"/>
                  <a:pt x="260" y="167"/>
                  <a:pt x="260" y="107"/>
                </a:cubicBezTo>
                <a:cubicBezTo>
                  <a:pt x="260" y="48"/>
                  <a:pt x="212" y="0"/>
                  <a:pt x="152" y="0"/>
                </a:cubicBezTo>
                <a:cubicBezTo>
                  <a:pt x="93" y="0"/>
                  <a:pt x="45" y="48"/>
                  <a:pt x="45" y="107"/>
                </a:cubicBezTo>
                <a:cubicBezTo>
                  <a:pt x="45" y="107"/>
                  <a:pt x="45" y="107"/>
                  <a:pt x="45" y="107"/>
                </a:cubicBezTo>
                <a:cubicBezTo>
                  <a:pt x="45" y="167"/>
                  <a:pt x="93" y="215"/>
                  <a:pt x="152" y="215"/>
                </a:cubicBezTo>
                <a:close/>
                <a:moveTo>
                  <a:pt x="152" y="26"/>
                </a:moveTo>
                <a:cubicBezTo>
                  <a:pt x="197" y="26"/>
                  <a:pt x="234" y="62"/>
                  <a:pt x="234" y="107"/>
                </a:cubicBezTo>
                <a:cubicBezTo>
                  <a:pt x="234" y="152"/>
                  <a:pt x="197" y="189"/>
                  <a:pt x="152" y="189"/>
                </a:cubicBezTo>
                <a:cubicBezTo>
                  <a:pt x="107" y="189"/>
                  <a:pt x="71" y="152"/>
                  <a:pt x="71" y="107"/>
                </a:cubicBezTo>
                <a:cubicBezTo>
                  <a:pt x="71" y="107"/>
                  <a:pt x="71" y="107"/>
                  <a:pt x="71" y="107"/>
                </a:cubicBezTo>
                <a:cubicBezTo>
                  <a:pt x="71" y="63"/>
                  <a:pt x="108" y="26"/>
                  <a:pt x="152" y="26"/>
                </a:cubicBezTo>
                <a:close/>
                <a:moveTo>
                  <a:pt x="202" y="230"/>
                </a:moveTo>
                <a:cubicBezTo>
                  <a:pt x="108" y="230"/>
                  <a:pt x="108" y="230"/>
                  <a:pt x="108" y="230"/>
                </a:cubicBezTo>
                <a:cubicBezTo>
                  <a:pt x="48" y="230"/>
                  <a:pt x="0" y="278"/>
                  <a:pt x="0" y="337"/>
                </a:cubicBezTo>
                <a:cubicBezTo>
                  <a:pt x="0" y="350"/>
                  <a:pt x="0" y="350"/>
                  <a:pt x="0" y="350"/>
                </a:cubicBezTo>
                <a:cubicBezTo>
                  <a:pt x="309" y="350"/>
                  <a:pt x="309" y="350"/>
                  <a:pt x="309" y="350"/>
                </a:cubicBezTo>
                <a:cubicBezTo>
                  <a:pt x="309" y="337"/>
                  <a:pt x="309" y="337"/>
                  <a:pt x="309" y="337"/>
                </a:cubicBezTo>
                <a:cubicBezTo>
                  <a:pt x="309" y="278"/>
                  <a:pt x="262" y="230"/>
                  <a:pt x="203" y="230"/>
                </a:cubicBezTo>
                <a:cubicBezTo>
                  <a:pt x="203" y="230"/>
                  <a:pt x="203" y="230"/>
                  <a:pt x="202" y="230"/>
                </a:cubicBezTo>
                <a:close/>
                <a:moveTo>
                  <a:pt x="27" y="323"/>
                </a:moveTo>
                <a:cubicBezTo>
                  <a:pt x="34" y="284"/>
                  <a:pt x="68" y="255"/>
                  <a:pt x="108" y="255"/>
                </a:cubicBezTo>
                <a:cubicBezTo>
                  <a:pt x="202" y="255"/>
                  <a:pt x="202" y="255"/>
                  <a:pt x="202" y="255"/>
                </a:cubicBezTo>
                <a:cubicBezTo>
                  <a:pt x="242" y="255"/>
                  <a:pt x="276" y="284"/>
                  <a:pt x="282" y="323"/>
                </a:cubicBezTo>
                <a:lnTo>
                  <a:pt x="27" y="323"/>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3"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A53D3B3-665C-A193-E827-BAC5CC17A36A}"/>
              </a:ext>
            </a:extLst>
          </p:cNvPr>
          <p:cNvSpPr txBox="1"/>
          <p:nvPr/>
        </p:nvSpPr>
        <p:spPr>
          <a:xfrm>
            <a:off x="6091085" y="3298184"/>
            <a:ext cx="1571820"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rPr>
              <a:t>Local SDI</a:t>
            </a:r>
            <a:endParaRPr kumimoji="0" lang="zh-CN" altLang="en-US" sz="15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6365222" y="3725825"/>
            <a:ext cx="1023550"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sym typeface="+mn-lt"/>
              </a:rPr>
              <a:t>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rPr>
              <a:t>Add title text</a:t>
            </a:r>
            <a:endParaRPr kumimoji="0" lang="zh-CN" altLang="en-US" sz="120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1329577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2"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1000" fill="hold"/>
                                        <p:tgtEl>
                                          <p:spTgt spid="26"/>
                                        </p:tgtEl>
                                        <p:attrNameLst>
                                          <p:attrName>ppt_x</p:attrName>
                                        </p:attrNameLst>
                                      </p:cBhvr>
                                      <p:tavLst>
                                        <p:tav tm="0">
                                          <p:val>
                                            <p:strVal val="1+#ppt_w/2"/>
                                          </p:val>
                                        </p:tav>
                                        <p:tav tm="100000">
                                          <p:val>
                                            <p:strVal val="#ppt_x"/>
                                          </p:val>
                                        </p:tav>
                                      </p:tavLst>
                                    </p:anim>
                                    <p:anim calcmode="lin" valueType="num">
                                      <p:cBhvr additive="base">
                                        <p:cTn id="17" dur="1000" fill="hold"/>
                                        <p:tgtEl>
                                          <p:spTgt spid="26"/>
                                        </p:tgtEl>
                                        <p:attrNameLst>
                                          <p:attrName>ppt_y</p:attrName>
                                        </p:attrNameLst>
                                      </p:cBhvr>
                                      <p:tavLst>
                                        <p:tav tm="0">
                                          <p:val>
                                            <p:strVal val="#ppt_y"/>
                                          </p:val>
                                        </p:tav>
                                        <p:tav tm="100000">
                                          <p:val>
                                            <p:strVal val="#ppt_y"/>
                                          </p:val>
                                        </p:tav>
                                      </p:tavLst>
                                    </p:anim>
                                  </p:childTnLst>
                                </p:cTn>
                              </p:par>
                              <p:par>
                                <p:cTn id="18" presetID="22" presetClass="entr" presetSubtype="8" fill="hold" grpId="0" nodeType="withEffect">
                                  <p:stCondLst>
                                    <p:cond delay="75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par>
                                <p:cTn id="21" presetID="22" presetClass="entr" presetSubtype="8" fill="hold" grpId="0" nodeType="withEffect">
                                  <p:stCondLst>
                                    <p:cond delay="100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1" fill="hold" grpId="0" nodeType="withEffect">
                                  <p:stCondLst>
                                    <p:cond delay="125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par>
                                <p:cTn id="27" presetID="10" presetClass="entr" presetSubtype="0" fill="hold" nodeType="withEffect">
                                  <p:stCondLst>
                                    <p:cond delay="15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300"/>
                                        <p:tgtEl>
                                          <p:spTgt spid="28"/>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300"/>
                                        <p:tgtEl>
                                          <p:spTgt spid="32"/>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300"/>
                                        <p:tgtEl>
                                          <p:spTgt spid="33"/>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0" grpId="0"/>
      <p:bldP spid="31" grpId="0"/>
      <p:bldP spid="32" grpId="0" animBg="1"/>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12114" r="12114"/>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
        <p:nvSpPr>
          <p:cNvPr id="43" name="Freeform 12">
            <a:extLst>
              <a:ext uri="{FF2B5EF4-FFF2-40B4-BE49-F238E27FC236}">
                <a16:creationId xmlns:a16="http://schemas.microsoft.com/office/drawing/2014/main" id="{BCAAA111-530A-F8B0-3E9E-35A2802B5BDB}"/>
              </a:ext>
            </a:extLst>
          </p:cNvPr>
          <p:cNvSpPr>
            <a:spLocks noEditPoints="1"/>
          </p:cNvSpPr>
          <p:nvPr/>
        </p:nvSpPr>
        <p:spPr bwMode="auto">
          <a:xfrm>
            <a:off x="8204005" y="1299381"/>
            <a:ext cx="478130" cy="367069"/>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6150"/>
                            </p:stCondLst>
                            <p:childTnLst>
                              <p:par>
                                <p:cTn id="49" presetID="42" presetClass="entr" presetSubtype="0" fill="hold" grpId="0" nodeType="afterEffect">
                                  <p:stCondLst>
                                    <p:cond delay="0"/>
                                  </p:stCondLst>
                                  <p:iterate type="lt">
                                    <p:tmPct val="1786"/>
                                  </p:iterate>
                                  <p:childTnLst>
                                    <p:set>
                                      <p:cBhvr>
                                        <p:cTn id="50" dur="1" fill="hold">
                                          <p:stCondLst>
                                            <p:cond delay="0"/>
                                          </p:stCondLst>
                                        </p:cTn>
                                        <p:tgtEl>
                                          <p:spTgt spid="43"/>
                                        </p:tgtEl>
                                        <p:attrNameLst>
                                          <p:attrName>style.visibility</p:attrName>
                                        </p:attrNameLst>
                                      </p:cBhvr>
                                      <p:to>
                                        <p:strVal val="visible"/>
                                      </p:to>
                                    </p:set>
                                    <p:anim to="" calcmode="lin" valueType="num">
                                      <p:cBhvr>
                                        <p:cTn id="51" dur="700" fill="hold">
                                          <p:stCondLst>
                                            <p:cond delay="0"/>
                                          </p:stCondLst>
                                        </p:cTn>
                                        <p:tgtEl>
                                          <p:spTgt spid="43"/>
                                        </p:tgtEl>
                                        <p:attrNameLst>
                                          <p:attrName>ppt_y</p:attrName>
                                        </p:attrNameLst>
                                      </p:cBhvr>
                                      <p:tavLst>
                                        <p:tav tm="0" fmla="#ppt_y+(8/9)*(#ppt_y-(#ppt_y+0.1))*((1.5-1.5*$)^2-(1.5-1.5*$)^3)">
                                          <p:val>
                                            <p:strVal val="0"/>
                                          </p:val>
                                        </p:tav>
                                        <p:tav tm="100000">
                                          <p:val>
                                            <p:strVal val="1"/>
                                          </p:val>
                                        </p:tav>
                                      </p:tavLst>
                                    </p:anim>
                                    <p:anim to="" calcmode="lin" valueType="num">
                                      <p:cBhvr>
                                        <p:cTn id="52" dur="700" fill="hold">
                                          <p:stCondLst>
                                            <p:cond delay="0"/>
                                          </p:stCondLst>
                                        </p:cTn>
                                        <p:tgtEl>
                                          <p:spTgt spid="43"/>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6386806" y="857250"/>
            <a:ext cx="2757196" cy="2727864"/>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2581275" y="857254"/>
            <a:ext cx="5200096" cy="5143499"/>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0" y="857251"/>
            <a:ext cx="6438530" cy="5143499"/>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5" name="任意多边形: 形状 24">
            <a:extLst>
              <a:ext uri="{FF2B5EF4-FFF2-40B4-BE49-F238E27FC236}">
                <a16:creationId xmlns:a16="http://schemas.microsoft.com/office/drawing/2014/main" id="{70D18331-65BA-8B2A-2CE2-125D9617BC45}"/>
              </a:ext>
            </a:extLst>
          </p:cNvPr>
          <p:cNvSpPr/>
          <p:nvPr/>
        </p:nvSpPr>
        <p:spPr>
          <a:xfrm>
            <a:off x="5356330" y="1920940"/>
            <a:ext cx="3339801" cy="3242388"/>
          </a:xfrm>
          <a:custGeom>
            <a:avLst/>
            <a:gdLst>
              <a:gd name="connsiteX0" fmla="*/ 1200150 w 4453068"/>
              <a:gd name="connsiteY0" fmla="*/ 0 h 3429000"/>
              <a:gd name="connsiteX1" fmla="*/ 4453068 w 4453068"/>
              <a:gd name="connsiteY1" fmla="*/ 0 h 3429000"/>
              <a:gd name="connsiteX2" fmla="*/ 4453068 w 4453068"/>
              <a:gd name="connsiteY2" fmla="*/ 17772 h 3429000"/>
              <a:gd name="connsiteX3" fmla="*/ 3259138 w 4453068"/>
              <a:gd name="connsiteY3" fmla="*/ 3429000 h 3429000"/>
              <a:gd name="connsiteX4" fmla="*/ 0 w 4453068"/>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068" h="3429000">
                <a:moveTo>
                  <a:pt x="1200150" y="0"/>
                </a:moveTo>
                <a:lnTo>
                  <a:pt x="4453068" y="0"/>
                </a:lnTo>
                <a:lnTo>
                  <a:pt x="4453068" y="17772"/>
                </a:lnTo>
                <a:lnTo>
                  <a:pt x="3259138" y="3429000"/>
                </a:lnTo>
                <a:lnTo>
                  <a:pt x="0" y="3429000"/>
                </a:lnTo>
                <a:close/>
              </a:path>
            </a:pathLst>
          </a:custGeom>
          <a:blipFill dpi="0" rotWithShape="1">
            <a:blip r:embed="rId2"/>
            <a:srcRect/>
            <a:stretch>
              <a:fillRect/>
            </a:stretch>
          </a:blipFill>
          <a:ln w="12700" cap="flat" cmpd="sng" algn="ctr">
            <a:noFill/>
            <a:prstDash val="solid"/>
            <a:miter lim="800000"/>
          </a:ln>
          <a:effectLst/>
        </p:spPr>
        <p:txBody>
          <a:bodyPr wrap="square" rtlCol="0" anchor="ctr">
            <a:noAutofit/>
          </a:bodyPr>
          <a:lstStyle/>
          <a:p>
            <a:pPr algn="ctr">
              <a:defRPr/>
            </a:pPr>
            <a:endParaRPr lang="zh-CN" altLang="en-US"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812569" y="2737438"/>
            <a:ext cx="3965867"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en-US" sz="1050" dirty="0">
              <a:solidFill>
                <a:schemeClr val="bg1">
                  <a:lumMod val="50000"/>
                </a:schemeClr>
              </a:solidFill>
              <a:cs typeface="+mn-ea"/>
              <a:sym typeface="+mn-lt"/>
            </a:endParaRP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zh-CN" altLang="en-US" sz="1050" dirty="0">
              <a:solidFill>
                <a:schemeClr val="bg1">
                  <a:lumMod val="50000"/>
                </a:schemeClr>
              </a:solidFill>
              <a:cs typeface="+mn-ea"/>
              <a:sym typeface="+mn-lt"/>
            </a:endParaRP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0-#ppt_w/2"/>
                                          </p:val>
                                        </p:tav>
                                        <p:tav tm="100000">
                                          <p:val>
                                            <p:strVal val="#ppt_x"/>
                                          </p:val>
                                        </p:tav>
                                      </p:tavLst>
                                    </p:anim>
                                    <p:anim calcmode="lin" valueType="num">
                                      <p:cBhvr additive="base">
                                        <p:cTn id="12" dur="1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0-#ppt_w/2"/>
                                          </p:val>
                                        </p:tav>
                                        <p:tav tm="100000">
                                          <p:val>
                                            <p:strVal val="#ppt_x"/>
                                          </p:val>
                                        </p:tav>
                                      </p:tavLst>
                                    </p:anim>
                                    <p:anim calcmode="lin" valueType="num">
                                      <p:cBhvr additive="base">
                                        <p:cTn id="16" dur="1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1+#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500" fill="hold"/>
                                        <p:tgtEl>
                                          <p:spTgt spid="22"/>
                                        </p:tgtEl>
                                        <p:attrNameLst>
                                          <p:attrName>ppt_x</p:attrName>
                                        </p:attrNameLst>
                                      </p:cBhvr>
                                      <p:tavLst>
                                        <p:tav tm="0">
                                          <p:val>
                                            <p:strVal val="1+#ppt_w/2"/>
                                          </p:val>
                                        </p:tav>
                                        <p:tav tm="100000">
                                          <p:val>
                                            <p:strVal val="#ppt_x"/>
                                          </p:val>
                                        </p:tav>
                                      </p:tavLst>
                                    </p:anim>
                                    <p:anim calcmode="lin" valueType="num">
                                      <p:cBhvr additive="base">
                                        <p:cTn id="24" dur="1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par>
                          <p:cTn id="29" fill="hold">
                            <p:stCondLst>
                              <p:cond delay="3400"/>
                            </p:stCondLst>
                            <p:childTnLst>
                              <p:par>
                                <p:cTn id="30" presetID="14" presetClass="entr" presetSubtype="1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par>
                          <p:cTn id="33" fill="hold">
                            <p:stCondLst>
                              <p:cond delay="3900"/>
                            </p:stCondLst>
                            <p:childTnLst>
                              <p:par>
                                <p:cTn id="34" presetID="53" presetClass="entr" presetSubtype="16"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childTnLst>
                          </p:cTn>
                        </p:par>
                        <p:par>
                          <p:cTn id="39" fill="hold">
                            <p:stCondLst>
                              <p:cond delay="4400"/>
                            </p:stCondLst>
                            <p:childTnLst>
                              <p:par>
                                <p:cTn id="40" presetID="14" presetClass="entr" presetSubtype="10" fill="hold" grpId="0" nodeType="after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childTnLst>
                          </p:cTn>
                        </p:par>
                        <p:par>
                          <p:cTn id="43" fill="hold">
                            <p:stCondLst>
                              <p:cond delay="5450"/>
                            </p:stCondLst>
                            <p:childTnLst>
                              <p:par>
                                <p:cTn id="44" presetID="14"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childTnLst>
                          </p:cTn>
                        </p:par>
                        <p:par>
                          <p:cTn id="47" fill="hold">
                            <p:stCondLst>
                              <p:cond delay="5950"/>
                            </p:stCondLst>
                            <p:childTnLst>
                              <p:par>
                                <p:cTn id="48" presetID="53" presetClass="entr" presetSubtype="16"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645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500"/>
                                        <p:tgtEl>
                                          <p:spTgt spid="36"/>
                                        </p:tgtEl>
                                      </p:cBhvr>
                                    </p:animEffect>
                                  </p:childTnLst>
                                </p:cTn>
                              </p:par>
                            </p:childTnLst>
                          </p:cTn>
                        </p:par>
                        <p:par>
                          <p:cTn id="57" fill="hold">
                            <p:stCondLst>
                              <p:cond delay="7500"/>
                            </p:stCondLst>
                            <p:childTnLst>
                              <p:par>
                                <p:cTn id="58" presetID="14" presetClass="entr" presetSubtype="1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p:bldP spid="34" grpId="0"/>
      <p:bldP spid="35"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382832911"/>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xmlns="">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425329660"/>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2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xmlns="">
          <p:pic>
            <p:nvPicPr>
              <p:cNvPr id="3" name="Section Zoom 2">
                <a:hlinkClick r:id="rId8"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265530339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2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p14:dur="10" advClick="0">
        <p14:pan/>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c="http://schemas.openxmlformats.org/drawingml/2006/chart"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79"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Add the title text here</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500"/>
                                        <p:tgtEl>
                                          <p:spTgt spid="22"/>
                                        </p:tgtEl>
                                      </p:cBhvr>
                                    </p:animEffect>
                                  </p:childTnLst>
                                </p:cTn>
                              </p:par>
                              <p:par>
                                <p:cTn id="12" presetID="10" presetClass="entr" presetSubtype="0" fill="hold" nodeType="withEffect">
                                  <p:stCondLst>
                                    <p:cond delay="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par>
                                <p:cTn id="15" presetID="42" presetClass="path" presetSubtype="0" accel="50000" decel="50000" fill="hold" nodeType="withEffect">
                                  <p:stCondLst>
                                    <p:cond delay="500"/>
                                  </p:stCondLst>
                                  <p:childTnLst>
                                    <p:animMotion origin="layout" path="M 0.07604 0.14815 L 1.45833E-6 7.40741E-7 " pathEditMode="relative" rAng="0" ptsTypes="AA">
                                      <p:cBhvr>
                                        <p:cTn id="16" dur="10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42" presetClass="path" presetSubtype="0" accel="50000" decel="50000" fill="hold" nodeType="withEffect">
                                  <p:stCondLst>
                                    <p:cond delay="750"/>
                                  </p:stCondLst>
                                  <p:childTnLst>
                                    <p:animMotion origin="layout" path="M 0.07604 0.14814 L -6.25E-7 3.33333E-6 " pathEditMode="relative" rAng="0" ptsTypes="AA">
                                      <p:cBhvr>
                                        <p:cTn id="21" dur="10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10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42" presetClass="path" presetSubtype="0" accel="50000" decel="50000" fill="hold" nodeType="withEffect">
                                  <p:stCondLst>
                                    <p:cond delay="1000"/>
                                  </p:stCondLst>
                                  <p:childTnLst>
                                    <p:animMotion origin="layout" path="M 0.07604 0.14814 L -1.04167E-6 4.81481E-6 " pathEditMode="relative" rAng="0" ptsTypes="AA">
                                      <p:cBhvr>
                                        <p:cTn id="26" dur="10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1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accel="50000" decel="50000" fill="hold" nodeType="withEffect">
                                  <p:stCondLst>
                                    <p:cond delay="1250"/>
                                  </p:stCondLst>
                                  <p:childTnLst>
                                    <p:animMotion origin="layout" path="M 0.07604 0.14814 L -1.66667E-6 4.81481E-6 " pathEditMode="relative" rAng="0" ptsTypes="AA">
                                      <p:cBhvr>
                                        <p:cTn id="31" dur="1000" fill="hold"/>
                                        <p:tgtEl>
                                          <p:spTgt spid="23"/>
                                        </p:tgtEl>
                                        <p:attrNameLst>
                                          <p:attrName>ppt_x</p:attrName>
                                          <p:attrName>ppt_y</p:attrName>
                                        </p:attrNameLst>
                                      </p:cBhvr>
                                      <p:rCtr x="-3802" y="-7407"/>
                                    </p:animMotion>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10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10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10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10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435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500" fill="hold"/>
                                        <p:tgtEl>
                                          <p:spTgt spid="81"/>
                                        </p:tgtEl>
                                        <p:attrNameLst>
                                          <p:attrName>ppt_w</p:attrName>
                                        </p:attrNameLst>
                                      </p:cBhvr>
                                      <p:tavLst>
                                        <p:tav tm="0">
                                          <p:val>
                                            <p:fltVal val="0"/>
                                          </p:val>
                                        </p:tav>
                                        <p:tav tm="100000">
                                          <p:val>
                                            <p:strVal val="#ppt_w"/>
                                          </p:val>
                                        </p:tav>
                                      </p:tavLst>
                                    </p:anim>
                                    <p:anim calcmode="lin" valueType="num">
                                      <p:cBhvr>
                                        <p:cTn id="69" dur="500" fill="hold"/>
                                        <p:tgtEl>
                                          <p:spTgt spid="81"/>
                                        </p:tgtEl>
                                        <p:attrNameLst>
                                          <p:attrName>ppt_h</p:attrName>
                                        </p:attrNameLst>
                                      </p:cBhvr>
                                      <p:tavLst>
                                        <p:tav tm="0">
                                          <p:val>
                                            <p:fltVal val="0"/>
                                          </p:val>
                                        </p:tav>
                                        <p:tav tm="100000">
                                          <p:val>
                                            <p:strVal val="#ppt_h"/>
                                          </p:val>
                                        </p:tav>
                                      </p:tavLst>
                                    </p:anim>
                                    <p:animEffect transition="in" filter="fade">
                                      <p:cBhvr>
                                        <p:cTn id="70" dur="500"/>
                                        <p:tgtEl>
                                          <p:spTgt spid="81"/>
                                        </p:tgtEl>
                                      </p:cBhvr>
                                    </p:animEffect>
                                  </p:childTnLst>
                                </p:cTn>
                              </p:par>
                            </p:childTnLst>
                          </p:cTn>
                        </p:par>
                        <p:par>
                          <p:cTn id="71" fill="hold">
                            <p:stCondLst>
                              <p:cond delay="485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500" fill="hold"/>
                                        <p:tgtEl>
                                          <p:spTgt spid="82"/>
                                        </p:tgtEl>
                                        <p:attrNameLst>
                                          <p:attrName>ppt_w</p:attrName>
                                        </p:attrNameLst>
                                      </p:cBhvr>
                                      <p:tavLst>
                                        <p:tav tm="0">
                                          <p:val>
                                            <p:fltVal val="0"/>
                                          </p:val>
                                        </p:tav>
                                        <p:tav tm="100000">
                                          <p:val>
                                            <p:strVal val="#ppt_w"/>
                                          </p:val>
                                        </p:tav>
                                      </p:tavLst>
                                    </p:anim>
                                    <p:anim calcmode="lin" valueType="num">
                                      <p:cBhvr>
                                        <p:cTn id="75" dur="500" fill="hold"/>
                                        <p:tgtEl>
                                          <p:spTgt spid="82"/>
                                        </p:tgtEl>
                                        <p:attrNameLst>
                                          <p:attrName>ppt_h</p:attrName>
                                        </p:attrNameLst>
                                      </p:cBhvr>
                                      <p:tavLst>
                                        <p:tav tm="0">
                                          <p:val>
                                            <p:fltVal val="0"/>
                                          </p:val>
                                        </p:tav>
                                        <p:tav tm="100000">
                                          <p:val>
                                            <p:strVal val="#ppt_h"/>
                                          </p:val>
                                        </p:tav>
                                      </p:tavLst>
                                    </p:anim>
                                    <p:animEffect transition="in" filter="fade">
                                      <p:cBhvr>
                                        <p:cTn id="76" dur="500"/>
                                        <p:tgtEl>
                                          <p:spTgt spid="82"/>
                                        </p:tgtEl>
                                      </p:cBhvr>
                                    </p:animEffect>
                                  </p:childTnLst>
                                </p:cTn>
                              </p:par>
                            </p:childTnLst>
                          </p:cTn>
                        </p:par>
                        <p:par>
                          <p:cTn id="77" fill="hold">
                            <p:stCondLst>
                              <p:cond delay="535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500" fill="hold"/>
                                        <p:tgtEl>
                                          <p:spTgt spid="83"/>
                                        </p:tgtEl>
                                        <p:attrNameLst>
                                          <p:attrName>ppt_w</p:attrName>
                                        </p:attrNameLst>
                                      </p:cBhvr>
                                      <p:tavLst>
                                        <p:tav tm="0">
                                          <p:val>
                                            <p:fltVal val="0"/>
                                          </p:val>
                                        </p:tav>
                                        <p:tav tm="100000">
                                          <p:val>
                                            <p:strVal val="#ppt_w"/>
                                          </p:val>
                                        </p:tav>
                                      </p:tavLst>
                                    </p:anim>
                                    <p:anim calcmode="lin" valueType="num">
                                      <p:cBhvr>
                                        <p:cTn id="81" dur="500" fill="hold"/>
                                        <p:tgtEl>
                                          <p:spTgt spid="83"/>
                                        </p:tgtEl>
                                        <p:attrNameLst>
                                          <p:attrName>ppt_h</p:attrName>
                                        </p:attrNameLst>
                                      </p:cBhvr>
                                      <p:tavLst>
                                        <p:tav tm="0">
                                          <p:val>
                                            <p:fltVal val="0"/>
                                          </p:val>
                                        </p:tav>
                                        <p:tav tm="100000">
                                          <p:val>
                                            <p:strVal val="#ppt_h"/>
                                          </p:val>
                                        </p:tav>
                                      </p:tavLst>
                                    </p:anim>
                                    <p:animEffect transition="in" filter="fade">
                                      <p:cBhvr>
                                        <p:cTn id="82" dur="500"/>
                                        <p:tgtEl>
                                          <p:spTgt spid="83"/>
                                        </p:tgtEl>
                                      </p:cBhvr>
                                    </p:animEffect>
                                  </p:childTnLst>
                                </p:cTn>
                              </p:par>
                            </p:childTnLst>
                          </p:cTn>
                        </p:par>
                        <p:par>
                          <p:cTn id="83" fill="hold">
                            <p:stCondLst>
                              <p:cond delay="585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09" y="4570123"/>
            <a:ext cx="1960310" cy="485903"/>
            <a:chOff x="8659131" y="2065781"/>
            <a:chExt cx="2266819"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801000"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nvGrpSpPr>
          <p:cNvPr id="2" name="组合 1">
            <a:extLst>
              <a:ext uri="{FF2B5EF4-FFF2-40B4-BE49-F238E27FC236}">
                <a16:creationId xmlns:a16="http://schemas.microsoft.com/office/drawing/2014/main" id="{87DC894D-B2B6-6979-71EE-BBF6782EF1C2}"/>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5BC5C75B-F9F2-D79C-4A28-A56FD5F0C697}"/>
                </a:ext>
              </a:extLst>
            </p:cNvPr>
            <p:cNvGrpSpPr/>
            <p:nvPr/>
          </p:nvGrpSpPr>
          <p:grpSpPr>
            <a:xfrm>
              <a:off x="455" y="472"/>
              <a:ext cx="808" cy="607"/>
              <a:chOff x="579" y="476"/>
              <a:chExt cx="994" cy="746"/>
            </a:xfrm>
          </p:grpSpPr>
          <p:sp>
            <p:nvSpPr>
              <p:cNvPr id="14" name="Freeform 5">
                <a:extLst>
                  <a:ext uri="{FF2B5EF4-FFF2-40B4-BE49-F238E27FC236}">
                    <a16:creationId xmlns:a16="http://schemas.microsoft.com/office/drawing/2014/main" id="{4C0EA5F9-5C3D-EE88-50CD-117587BF0D46}"/>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600D1280-5AE7-6636-EE35-8BCD60FD21F6}"/>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6" name="Freeform 5">
                <a:extLst>
                  <a:ext uri="{FF2B5EF4-FFF2-40B4-BE49-F238E27FC236}">
                    <a16:creationId xmlns:a16="http://schemas.microsoft.com/office/drawing/2014/main" id="{007C76E9-5823-FB13-8336-84B15CAFD15A}"/>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9" name="文本框 8">
              <a:extLst>
                <a:ext uri="{FF2B5EF4-FFF2-40B4-BE49-F238E27FC236}">
                  <a16:creationId xmlns:a16="http://schemas.microsoft.com/office/drawing/2014/main" id="{071D6821-FE71-1BCC-829E-4D35838B2B14}"/>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21" name="矩形 20">
            <a:extLst>
              <a:ext uri="{FF2B5EF4-FFF2-40B4-BE49-F238E27FC236}">
                <a16:creationId xmlns:a16="http://schemas.microsoft.com/office/drawing/2014/main" id="{7D562AA0-B0AF-BF69-DA39-3D245133C007}"/>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91265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419357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7" name="Speech Bubble: Rectangle with Corners Rounded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3AF168B-4DDB-3286-C672-64BFD107818D}"/>
              </a:ext>
            </a:extLst>
          </p:cNvPr>
          <p:cNvSpPr/>
          <p:nvPr/>
        </p:nvSpPr>
        <p:spPr>
          <a:xfrm>
            <a:off x="3276683" y="1721608"/>
            <a:ext cx="5298819" cy="2362439"/>
          </a:xfrm>
          <a:prstGeom prst="wedgeRoundRectCallout">
            <a:avLst>
              <a:gd name="adj1" fmla="val -40966"/>
              <a:gd name="adj2" fmla="val 77245"/>
              <a:gd name="adj3" fmla="val 16667"/>
            </a:avLst>
          </a:prstGeom>
          <a:solidFill>
            <a:srgbClr val="FFFFFF"/>
          </a:solidFill>
          <a:ln w="12700" cap="flat" cmpd="sng" algn="ctr">
            <a:noFill/>
            <a:prstDash val="solid"/>
            <a:miter lim="800000"/>
          </a:ln>
          <a:effectLst>
            <a:outerShdw blurRad="1054100" dist="622300" dir="5400000" sx="87000" sy="87000" algn="t" rotWithShape="0">
              <a:prstClr val="black">
                <a:alpha val="31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573219" y="2808192"/>
            <a:ext cx="2378588" cy="461665"/>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Add title text</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568498" y="2231111"/>
            <a:ext cx="1771650" cy="600164"/>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3300" kern="0" dirty="0">
                <a:solidFill>
                  <a:srgbClr val="E5BA7C"/>
                </a:solidFill>
                <a:latin typeface="+mn-lt"/>
                <a:ea typeface="+mn-ea"/>
                <a:cs typeface="+mn-ea"/>
                <a:sym typeface="+mn-lt"/>
              </a:rPr>
              <a:t>2023</a:t>
            </a:r>
            <a:endParaRPr lang="zh-CN" altLang="en-US" sz="3300" kern="0" dirty="0">
              <a:solidFill>
                <a:srgbClr val="E5BA7C"/>
              </a:solidFill>
              <a:latin typeface="+mn-lt"/>
              <a:ea typeface="+mn-ea"/>
              <a:cs typeface="+mn-ea"/>
              <a:sym typeface="+mn-lt"/>
            </a:endParaRPr>
          </a:p>
        </p:txBody>
      </p:sp>
      <p:sp>
        <p:nvSpPr>
          <p:cNvPr id="10" name="îṣlidè"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0D4EA7F-D04A-A791-F728-4135521148BA}"/>
              </a:ext>
            </a:extLst>
          </p:cNvPr>
          <p:cNvSpPr/>
          <p:nvPr/>
        </p:nvSpPr>
        <p:spPr>
          <a:xfrm>
            <a:off x="3988814" y="2458933"/>
            <a:ext cx="712922" cy="712922"/>
          </a:xfrm>
          <a:prstGeom prst="ellipse">
            <a:avLst/>
          </a:prstGeom>
          <a:gradFill>
            <a:gsLst>
              <a:gs pos="24000">
                <a:srgbClr val="BF9645"/>
              </a:gs>
              <a:gs pos="87000">
                <a:srgbClr val="E5BA7C"/>
              </a:gs>
            </a:gsLst>
            <a:lin ang="13500000" scaled="1"/>
          </a:gra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defTabSz="685766">
              <a:defRPr/>
            </a:pPr>
            <a:endParaRPr sz="1500" b="1" dirty="0">
              <a:solidFill>
                <a:srgbClr val="FFFFFF"/>
              </a:solidFill>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p:sp>
        <p:nvSpPr>
          <p:cNvPr id="12" name="文本框 1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B0F5E6D-8CB4-40A1-3C7E-F4EF766B6C4F}"/>
              </a:ext>
            </a:extLst>
          </p:cNvPr>
          <p:cNvSpPr txBox="1"/>
          <p:nvPr/>
        </p:nvSpPr>
        <p:spPr>
          <a:xfrm>
            <a:off x="5026613" y="2458935"/>
            <a:ext cx="3183669" cy="813171"/>
          </a:xfrm>
          <a:prstGeom prst="rect">
            <a:avLst/>
          </a:prstGeom>
          <a:noFill/>
        </p:spPr>
        <p:txBody>
          <a:bodyPr wrap="square" rtlCol="0">
            <a:spAutoFit/>
          </a:bodyPr>
          <a:lstStyle/>
          <a:p>
            <a:pPr>
              <a:lnSpc>
                <a:spcPts val="1875"/>
              </a:lnSpc>
            </a:pPr>
            <a:r>
              <a:rPr lang="en-US" altLang="zh-CN" sz="1500" dirty="0">
                <a:solidFill>
                  <a:srgbClr val="FFFFFF">
                    <a:lumMod val="50000"/>
                  </a:srgbClr>
                </a:solidFill>
                <a:cs typeface="+mn-ea"/>
                <a:sym typeface="+mn-lt"/>
              </a:rPr>
              <a:t>Click here to add text content, such as keywords, some brief introductions, etc.</a:t>
            </a:r>
            <a:endParaRPr lang="zh-CN" altLang="en-US" sz="1500" dirty="0">
              <a:solidFill>
                <a:srgbClr val="FFFFFF">
                  <a:lumMod val="50000"/>
                </a:srgbClr>
              </a:solidFill>
              <a:cs typeface="+mn-ea"/>
              <a:sym typeface="+mn-lt"/>
            </a:endParaRPr>
          </a:p>
        </p:txBody>
      </p:sp>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300"/>
                                        <p:tgtEl>
                                          <p:spTgt spid="1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300"/>
                                        <p:tgtEl>
                                          <p:spTgt spid="11"/>
                                        </p:tgtEl>
                                      </p:cBhvr>
                                    </p:animEffect>
                                  </p:childTnLst>
                                </p:cTn>
                              </p:par>
                              <p:par>
                                <p:cTn id="31" presetID="22" presetClass="entr" presetSubtype="8" fill="hold" grpId="0" nodeType="withEffect">
                                  <p:stCondLst>
                                    <p:cond delay="175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698402" y="2179413"/>
            <a:ext cx="3502242" cy="553998"/>
          </a:xfrm>
          <a:prstGeom prst="rect">
            <a:avLst/>
          </a:prstGeom>
          <a:noFill/>
        </p:spPr>
        <p:txBody>
          <a:bodyPr wrap="square" rtlCol="0">
            <a:spAutoFit/>
          </a:bodyPr>
          <a:lstStyle/>
          <a:p>
            <a:pPr>
              <a:defRPr/>
            </a:pPr>
            <a:r>
              <a:rPr lang="en-US" altLang="zh-CN" sz="3000" b="1" kern="0" dirty="0">
                <a:solidFill>
                  <a:srgbClr val="1A2F64"/>
                </a:solidFill>
                <a:cs typeface="+mn-ea"/>
                <a:sym typeface="+mn-lt"/>
              </a:rPr>
              <a:t>Add title text</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093983"/>
            <a:ext cx="2851547" cy="1901031"/>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13535" r="1353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3"/>
            <a:ext cx="2316461" cy="827004"/>
            <a:chOff x="5454975" y="2338112"/>
            <a:chExt cx="3088614" cy="1102672"/>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0-#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0-#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 presetClass="entr" presetSubtype="4" decel="100000" fill="hold" nodeType="with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4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5834602" y="3507774"/>
            <a:ext cx="3342264" cy="2492975"/>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sp>
        <p:nvSpPr>
          <p:cNvPr id="3" name="Oval 1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B38CDEE-D7A8-9E3B-B873-4B8E85F68211}"/>
              </a:ext>
            </a:extLst>
          </p:cNvPr>
          <p:cNvSpPr/>
          <p:nvPr/>
        </p:nvSpPr>
        <p:spPr>
          <a:xfrm rot="2700000">
            <a:off x="4453966" y="1440487"/>
            <a:ext cx="3747673" cy="3747673"/>
          </a:xfrm>
          <a:prstGeom prst="ellipse">
            <a:avLst/>
          </a:prstGeom>
          <a:blipFill dpi="0" rotWithShape="1">
            <a:blip r:embed="rId2"/>
            <a:srcRect/>
            <a:stretch>
              <a:fillRect/>
            </a:stretch>
          </a:blipFill>
          <a:ln w="76200" cap="flat" cmpd="sng" algn="ctr">
            <a:solidFill>
              <a:srgbClr val="1A2F64"/>
            </a:solidFill>
            <a:prstDash val="solid"/>
            <a:miter lim="800000"/>
          </a:ln>
          <a:effectLst/>
        </p:spPr>
        <p:txBody>
          <a:bodyPr rtlCol="0" anchor="ctr"/>
          <a:lstStyle/>
          <a:p>
            <a:pPr algn="ctr">
              <a:defRPr/>
            </a:pPr>
            <a:endParaRPr lang="en-ID" sz="1350" kern="0">
              <a:solidFill>
                <a:srgbClr val="FFFFFF"/>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2736524" y="2573739"/>
            <a:ext cx="2039786" cy="1382877"/>
            <a:chOff x="1312647" y="1804743"/>
            <a:chExt cx="2719714"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37583" y="1804743"/>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312647" y="2229936"/>
              <a:ext cx="2655215"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Click here to add content, content to match the title.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Add title text</a:t>
              </a:r>
              <a:endParaRPr lang="zh-CN" altLang="en-US" sz="1350" kern="0" dirty="0">
                <a:solidFill>
                  <a:srgbClr val="FFFFFF"/>
                </a:solidFill>
                <a:cs typeface="+mn-ea"/>
                <a:sym typeface="+mn-lt"/>
              </a:endParaRPr>
            </a:p>
          </p:txBody>
        </p:sp>
        <p:sp>
          <p:nvSpPr>
            <p:cNvPr id="8" name="TextBox 6">
              <a:extLst>
                <a:ext uri="{FF2B5EF4-FFF2-40B4-BE49-F238E27FC236}">
                  <a16:creationId xmlns:a16="http://schemas.microsoft.com/office/drawing/2014/main" id="{19E557FE-F06A-3968-E4C0-89D3CC6BB59D}"/>
                </a:ext>
              </a:extLst>
            </p:cNvPr>
            <p:cNvSpPr txBox="1"/>
            <p:nvPr/>
          </p:nvSpPr>
          <p:spPr>
            <a:xfrm>
              <a:off x="1656939" y="3002034"/>
              <a:ext cx="2103009" cy="562629"/>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algn="ctr">
                <a:defRPr/>
              </a:pPr>
              <a:r>
                <a:rPr lang="en-US" altLang="zh-CN" sz="1350" kern="0" dirty="0">
                  <a:solidFill>
                    <a:schemeClr val="bg1"/>
                  </a:solidFill>
                  <a:cs typeface="+mn-ea"/>
                  <a:sym typeface="+mn-lt"/>
                </a:rPr>
                <a:t>Add title text</a:t>
              </a:r>
              <a:endParaRPr lang="zh-CN" altLang="en-US" sz="1350" kern="0" dirty="0">
                <a:solidFill>
                  <a:schemeClr val="bg1"/>
                </a:solidFill>
                <a:cs typeface="+mn-ea"/>
                <a:sym typeface="+mn-lt"/>
              </a:endParaRPr>
            </a:p>
          </p:txBody>
        </p:sp>
      </p:grpSp>
      <p:grpSp>
        <p:nvGrpSpPr>
          <p:cNvPr id="9" name="Group 6"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C50886-B1CD-6565-369C-74BD8EFF0263}"/>
              </a:ext>
            </a:extLst>
          </p:cNvPr>
          <p:cNvGrpSpPr/>
          <p:nvPr/>
        </p:nvGrpSpPr>
        <p:grpSpPr>
          <a:xfrm>
            <a:off x="482665" y="2573739"/>
            <a:ext cx="2105936" cy="2679686"/>
            <a:chOff x="2423226" y="1608498"/>
            <a:chExt cx="2807914" cy="3572914"/>
          </a:xfrm>
        </p:grpSpPr>
        <p:sp>
          <p:nvSpPr>
            <p:cNvPr id="10" name="Oval 12">
              <a:extLst>
                <a:ext uri="{FF2B5EF4-FFF2-40B4-BE49-F238E27FC236}">
                  <a16:creationId xmlns:a16="http://schemas.microsoft.com/office/drawing/2014/main" id="{9C2DCD61-8001-3B81-9EE0-C8BCDE587B54}"/>
                </a:ext>
              </a:extLst>
            </p:cNvPr>
            <p:cNvSpPr/>
            <p:nvPr/>
          </p:nvSpPr>
          <p:spPr>
            <a:xfrm>
              <a:off x="2424759" y="1610030"/>
              <a:ext cx="1913232" cy="1913232"/>
            </a:xfrm>
            <a:prstGeom prst="ellipse">
              <a:avLst/>
            </a:prstGeom>
            <a:noFill/>
            <a:ln w="127000" cap="flat" cmpd="sng" algn="ctr">
              <a:solidFill>
                <a:srgbClr val="FFFFFF">
                  <a:lumMod val="85000"/>
                </a:srgbClr>
              </a:solidFill>
              <a:prstDash val="solid"/>
              <a:miter lim="800000"/>
            </a:ln>
            <a:effectLst/>
          </p:spPr>
          <p:txBody>
            <a:bodyPr rtlCol="0" anchor="ctr"/>
            <a:lstStyle/>
            <a:p>
              <a:pPr algn="ctr">
                <a:defRPr/>
              </a:pPr>
              <a:endParaRPr lang="en-US" sz="1350" kern="0">
                <a:solidFill>
                  <a:srgbClr val="FFFFFF"/>
                </a:solidFill>
                <a:cs typeface="+mn-ea"/>
                <a:sym typeface="+mn-lt"/>
              </a:endParaRPr>
            </a:p>
          </p:txBody>
        </p:sp>
        <p:sp>
          <p:nvSpPr>
            <p:cNvPr id="11" name="Arc 13">
              <a:extLst>
                <a:ext uri="{FF2B5EF4-FFF2-40B4-BE49-F238E27FC236}">
                  <a16:creationId xmlns:a16="http://schemas.microsoft.com/office/drawing/2014/main" id="{FC638A7E-A53D-F8CA-7455-165F0DE5A82A}"/>
                </a:ext>
              </a:extLst>
            </p:cNvPr>
            <p:cNvSpPr/>
            <p:nvPr/>
          </p:nvSpPr>
          <p:spPr>
            <a:xfrm>
              <a:off x="2423226" y="1608498"/>
              <a:ext cx="1916300" cy="1916298"/>
            </a:xfrm>
            <a:prstGeom prst="arc">
              <a:avLst>
                <a:gd name="adj1" fmla="val 16200000"/>
                <a:gd name="adj2" fmla="val 8256939"/>
              </a:avLst>
            </a:prstGeom>
            <a:noFill/>
            <a:ln w="127000" cap="flat" cmpd="sng" algn="ctr">
              <a:solidFill>
                <a:srgbClr val="1A2F64"/>
              </a:solidFill>
              <a:prstDash val="solid"/>
              <a:miter lim="800000"/>
            </a:ln>
            <a:effectLst/>
          </p:spPr>
          <p:txBody>
            <a:bodyPr rtlCol="0" anchor="ctr"/>
            <a:lstStyle/>
            <a:p>
              <a:pPr algn="ctr">
                <a:defRPr/>
              </a:pPr>
              <a:endParaRPr lang="en-US" sz="1350" kern="0">
                <a:solidFill>
                  <a:srgbClr val="000000"/>
                </a:solidFill>
                <a:cs typeface="+mn-ea"/>
                <a:sym typeface="+mn-lt"/>
              </a:endParaRPr>
            </a:p>
          </p:txBody>
        </p:sp>
        <p:sp>
          <p:nvSpPr>
            <p:cNvPr id="12" name="TextBox 14">
              <a:extLst>
                <a:ext uri="{FF2B5EF4-FFF2-40B4-BE49-F238E27FC236}">
                  <a16:creationId xmlns:a16="http://schemas.microsoft.com/office/drawing/2014/main" id="{E118FDBB-A14A-2AA5-D239-D58A34E5744B}"/>
                </a:ext>
              </a:extLst>
            </p:cNvPr>
            <p:cNvSpPr txBox="1"/>
            <p:nvPr/>
          </p:nvSpPr>
          <p:spPr>
            <a:xfrm>
              <a:off x="2766677" y="2135759"/>
              <a:ext cx="1229396" cy="954108"/>
            </a:xfrm>
            <a:prstGeom prst="rect">
              <a:avLst/>
            </a:prstGeom>
            <a:noFill/>
          </p:spPr>
          <p:txBody>
            <a:bodyPr wrap="none" rtlCol="0">
              <a:spAutoFit/>
            </a:bodyPr>
            <a:lstStyle/>
            <a:p>
              <a:pPr algn="ctr">
                <a:defRPr/>
              </a:pPr>
              <a:r>
                <a:rPr lang="en-US" sz="3000" kern="0" dirty="0">
                  <a:solidFill>
                    <a:srgbClr val="1A2F64"/>
                  </a:solidFill>
                  <a:cs typeface="+mn-ea"/>
                  <a:sym typeface="+mn-lt"/>
                </a:rPr>
                <a:t>65%</a:t>
              </a:r>
            </a:p>
            <a:p>
              <a:pPr algn="ctr">
                <a:defRPr/>
              </a:pPr>
              <a:r>
                <a:rPr lang="en-US" altLang="zh-CN" sz="1050" b="1" kern="0" dirty="0">
                  <a:solidFill>
                    <a:srgbClr val="1A2F64"/>
                  </a:solidFill>
                  <a:cs typeface="+mn-ea"/>
                  <a:sym typeface="+mn-lt"/>
                </a:rPr>
                <a:t>Add title text</a:t>
              </a:r>
              <a:endParaRPr lang="zh-CN" altLang="en-US" sz="1050" b="1" kern="0" dirty="0">
                <a:solidFill>
                  <a:srgbClr val="1A2F64"/>
                </a:solidFill>
                <a:cs typeface="+mn-ea"/>
                <a:sym typeface="+mn-lt"/>
              </a:endParaRPr>
            </a:p>
          </p:txBody>
        </p:sp>
        <p:sp>
          <p:nvSpPr>
            <p:cNvPr id="13" name="TextBox 17">
              <a:extLst>
                <a:ext uri="{FF2B5EF4-FFF2-40B4-BE49-F238E27FC236}">
                  <a16:creationId xmlns:a16="http://schemas.microsoft.com/office/drawing/2014/main" id="{1EB4C788-8E2E-E5A6-3CA6-B46945C9333A}"/>
                </a:ext>
              </a:extLst>
            </p:cNvPr>
            <p:cNvSpPr txBox="1"/>
            <p:nvPr/>
          </p:nvSpPr>
          <p:spPr>
            <a:xfrm>
              <a:off x="2681217" y="4040502"/>
              <a:ext cx="2549923" cy="1140910"/>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2917840" y="4358087"/>
            <a:ext cx="1912442" cy="855683"/>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1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 presetClass="entr" presetSubtype="2" decel="100000"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1+#ppt_w/2"/>
                                          </p:val>
                                        </p:tav>
                                        <p:tav tm="100000">
                                          <p:val>
                                            <p:strVal val="#ppt_x"/>
                                          </p:val>
                                        </p:tav>
                                      </p:tavLst>
                                    </p:anim>
                                    <p:anim calcmode="lin" valueType="num">
                                      <p:cBhvr additive="base">
                                        <p:cTn id="2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pic>
        <p:nvPicPr>
          <p:cNvPr id="33" name="图片占位符 3">
            <a:extLst>
              <a:ext uri="{FF2B5EF4-FFF2-40B4-BE49-F238E27FC236}">
                <a16:creationId xmlns:a16="http://schemas.microsoft.com/office/drawing/2014/main" id="{3B6B7C74-8321-B063-8AEC-6802E9D0A3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8760" y="2257465"/>
            <a:ext cx="3715241" cy="2471990"/>
          </a:xfrm>
          <a:prstGeom prst="rect">
            <a:avLst/>
          </a:prstGeom>
          <a:solidFill>
            <a:sysClr val="window" lastClr="FFFFFF">
              <a:lumMod val="95000"/>
            </a:sysClr>
          </a:solidFill>
        </p:spPr>
      </p:pic>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38" name="组合 37">
            <a:extLst>
              <a:ext uri="{FF2B5EF4-FFF2-40B4-BE49-F238E27FC236}">
                <a16:creationId xmlns:a16="http://schemas.microsoft.com/office/drawing/2014/main" id="{A6E525F6-169C-BFB7-C862-9724DD71E9D5}"/>
              </a:ext>
            </a:extLst>
          </p:cNvPr>
          <p:cNvGrpSpPr/>
          <p:nvPr/>
        </p:nvGrpSpPr>
        <p:grpSpPr>
          <a:xfrm>
            <a:off x="967438" y="2373991"/>
            <a:ext cx="539354" cy="542925"/>
            <a:chOff x="6613032" y="935177"/>
            <a:chExt cx="719138" cy="723900"/>
          </a:xfrm>
          <a:effectLst>
            <a:outerShdw blurRad="254000" dist="254000" dir="8100000" algn="tr" rotWithShape="0">
              <a:schemeClr val="bg1">
                <a:lumMod val="50000"/>
                <a:alpha val="40000"/>
              </a:schemeClr>
            </a:outerShdw>
          </a:effectLst>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6613032" y="935177"/>
              <a:ext cx="719138"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0" name="Freeform 9">
              <a:extLst>
                <a:ext uri="{FF2B5EF4-FFF2-40B4-BE49-F238E27FC236}">
                  <a16:creationId xmlns:a16="http://schemas.microsoft.com/office/drawing/2014/main" id="{A84CAD25-D834-010C-6AE2-079B2D68DB7E}"/>
                </a:ext>
              </a:extLst>
            </p:cNvPr>
            <p:cNvSpPr>
              <a:spLocks noEditPoints="1"/>
            </p:cNvSpPr>
            <p:nvPr/>
          </p:nvSpPr>
          <p:spPr bwMode="auto">
            <a:xfrm>
              <a:off x="6797339" y="1114125"/>
              <a:ext cx="350524" cy="36600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grpSp>
        <p:nvGrpSpPr>
          <p:cNvPr id="41" name="组合 40">
            <a:extLst>
              <a:ext uri="{FF2B5EF4-FFF2-40B4-BE49-F238E27FC236}">
                <a16:creationId xmlns:a16="http://schemas.microsoft.com/office/drawing/2014/main" id="{1CD31F1A-87B3-DAE6-3DDF-3E76D2894749}"/>
              </a:ext>
            </a:extLst>
          </p:cNvPr>
          <p:cNvGrpSpPr/>
          <p:nvPr/>
        </p:nvGrpSpPr>
        <p:grpSpPr>
          <a:xfrm>
            <a:off x="967438" y="3429393"/>
            <a:ext cx="539354" cy="542925"/>
            <a:chOff x="6613032" y="2388985"/>
            <a:chExt cx="719138" cy="723900"/>
          </a:xfrm>
          <a:effectLst>
            <a:outerShdw blurRad="254000" dist="254000" dir="8100000" algn="tr" rotWithShape="0">
              <a:schemeClr val="bg1">
                <a:lumMod val="50000"/>
                <a:alpha val="40000"/>
              </a:schemeClr>
            </a:outerShdw>
          </a:effectLst>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6613032" y="2388985"/>
              <a:ext cx="719138" cy="723900"/>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3" name="Freeform 19">
              <a:extLst>
                <a:ext uri="{FF2B5EF4-FFF2-40B4-BE49-F238E27FC236}">
                  <a16:creationId xmlns:a16="http://schemas.microsoft.com/office/drawing/2014/main" id="{18528324-7859-EA78-7716-C120B6DD26F1}"/>
                </a:ext>
              </a:extLst>
            </p:cNvPr>
            <p:cNvSpPr>
              <a:spLocks noEditPoints="1"/>
            </p:cNvSpPr>
            <p:nvPr/>
          </p:nvSpPr>
          <p:spPr bwMode="auto">
            <a:xfrm>
              <a:off x="6789599" y="2592813"/>
              <a:ext cx="366006" cy="316246"/>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46" name="组合 45">
            <a:extLst>
              <a:ext uri="{FF2B5EF4-FFF2-40B4-BE49-F238E27FC236}">
                <a16:creationId xmlns:a16="http://schemas.microsoft.com/office/drawing/2014/main" id="{85A10C75-6F80-BE20-9A12-DC555843AED4}"/>
              </a:ext>
            </a:extLst>
          </p:cNvPr>
          <p:cNvGrpSpPr/>
          <p:nvPr/>
        </p:nvGrpSpPr>
        <p:grpSpPr>
          <a:xfrm>
            <a:off x="967438" y="4484795"/>
            <a:ext cx="542925" cy="542925"/>
            <a:chOff x="6619432" y="3673268"/>
            <a:chExt cx="723900" cy="723900"/>
          </a:xfrm>
          <a:effectLst>
            <a:outerShdw blurRad="254000" dist="254000" dir="8100000" algn="tr" rotWithShape="0">
              <a:schemeClr val="bg1">
                <a:lumMod val="50000"/>
                <a:alpha val="40000"/>
              </a:schemeClr>
            </a:outerShdw>
          </a:effectLst>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6619432" y="3673268"/>
              <a:ext cx="723900"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8" name="Freeform 11">
              <a:extLst>
                <a:ext uri="{FF2B5EF4-FFF2-40B4-BE49-F238E27FC236}">
                  <a16:creationId xmlns:a16="http://schemas.microsoft.com/office/drawing/2014/main" id="{B44D77D9-B8C0-317A-8494-A737598BF4BB}"/>
                </a:ext>
              </a:extLst>
            </p:cNvPr>
            <p:cNvSpPr>
              <a:spLocks noEditPoints="1"/>
            </p:cNvSpPr>
            <p:nvPr/>
          </p:nvSpPr>
          <p:spPr bwMode="auto">
            <a:xfrm>
              <a:off x="6832658" y="3840605"/>
              <a:ext cx="297450" cy="389228"/>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Tree>
    <p:extLst>
      <p:ext uri="{BB962C8B-B14F-4D97-AF65-F5344CB8AC3E}">
        <p14:creationId xmlns:p14="http://schemas.microsoft.com/office/powerpoint/2010/main" val="3346685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500" fill="hold"/>
                                        <p:tgtEl>
                                          <p:spTgt spid="31"/>
                                        </p:tgtEl>
                                        <p:attrNameLst>
                                          <p:attrName>ppt_x</p:attrName>
                                        </p:attrNameLst>
                                      </p:cBhvr>
                                      <p:tavLst>
                                        <p:tav tm="0">
                                          <p:val>
                                            <p:strVal val="0-#ppt_w/2"/>
                                          </p:val>
                                        </p:tav>
                                        <p:tav tm="100000">
                                          <p:val>
                                            <p:strVal val="#ppt_x"/>
                                          </p:val>
                                        </p:tav>
                                      </p:tavLst>
                                    </p:anim>
                                    <p:anim calcmode="lin" valueType="num">
                                      <p:cBhvr additive="base">
                                        <p:cTn id="12" dur="1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500" fill="hold"/>
                                        <p:tgtEl>
                                          <p:spTgt spid="32"/>
                                        </p:tgtEl>
                                        <p:attrNameLst>
                                          <p:attrName>ppt_x</p:attrName>
                                        </p:attrNameLst>
                                      </p:cBhvr>
                                      <p:tavLst>
                                        <p:tav tm="0">
                                          <p:val>
                                            <p:strVal val="0-#ppt_w/2"/>
                                          </p:val>
                                        </p:tav>
                                        <p:tav tm="100000">
                                          <p:val>
                                            <p:strVal val="#ppt_x"/>
                                          </p:val>
                                        </p:tav>
                                      </p:tavLst>
                                    </p:anim>
                                    <p:anim calcmode="lin" valueType="num">
                                      <p:cBhvr additive="base">
                                        <p:cTn id="16" dur="1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500" fill="hold"/>
                                        <p:tgtEl>
                                          <p:spTgt spid="33"/>
                                        </p:tgtEl>
                                        <p:attrNameLst>
                                          <p:attrName>ppt_x</p:attrName>
                                        </p:attrNameLst>
                                      </p:cBhvr>
                                      <p:tavLst>
                                        <p:tav tm="0">
                                          <p:val>
                                            <p:strVal val="0-#ppt_w/2"/>
                                          </p:val>
                                        </p:tav>
                                        <p:tav tm="100000">
                                          <p:val>
                                            <p:strVal val="#ppt_x"/>
                                          </p:val>
                                        </p:tav>
                                      </p:tavLst>
                                    </p:anim>
                                    <p:anim calcmode="lin" valueType="num">
                                      <p:cBhvr additive="base">
                                        <p:cTn id="20" dur="1500" fill="hold"/>
                                        <p:tgtEl>
                                          <p:spTgt spid="33"/>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200"/>
                            </p:stCondLst>
                            <p:childTnLst>
                              <p:par>
                                <p:cTn id="34" presetID="22" presetClass="entr" presetSubtype="8"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par>
                          <p:cTn id="40" fill="hold">
                            <p:stCondLst>
                              <p:cond delay="2700"/>
                            </p:stCondLst>
                            <p:childTnLst>
                              <p:par>
                                <p:cTn id="41" presetID="53" presetClass="entr" presetSubtype="16"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childTnLst>
                                </p:cTn>
                              </p:par>
                            </p:childTnLst>
                          </p:cTn>
                        </p:par>
                        <p:par>
                          <p:cTn id="46" fill="hold">
                            <p:stCondLst>
                              <p:cond delay="3200"/>
                            </p:stCondLst>
                            <p:childTnLst>
                              <p:par>
                                <p:cTn id="47" presetID="53" presetClass="entr" presetSubtype="16"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3700"/>
                            </p:stCondLst>
                            <p:childTnLst>
                              <p:par>
                                <p:cTn id="53" presetID="53" presetClass="entr" presetSubtype="16"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4="http://schemas.microsoft.com/office/powerpoint/2010/main">
    <mc:Choice Requires="p14">
      <p:transition p14:dur="300">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1659</TotalTime>
  <Words>1575</Words>
  <Application>Microsoft Office PowerPoint</Application>
  <PresentationFormat>On-screen Show (4:3)</PresentationFormat>
  <Paragraphs>305</Paragraphs>
  <Slides>37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等线</vt:lpstr>
      <vt:lpstr>微软雅黑</vt:lpstr>
      <vt:lpstr>宋体</vt:lpstr>
      <vt:lpstr>Arial</vt:lpstr>
      <vt:lpstr>Calibri</vt:lpstr>
      <vt:lpstr>Calibri Light</vt:lpstr>
      <vt:lpstr>Open Sans</vt:lpstr>
      <vt:lpstr>Rubik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Sudikin Pramanik</cp:lastModifiedBy>
  <cp:revision>250</cp:revision>
  <dcterms:created xsi:type="dcterms:W3CDTF">2022-12-31T12:18:47Z</dcterms:created>
  <dcterms:modified xsi:type="dcterms:W3CDTF">2024-06-10T22:54:10Z</dcterms:modified>
</cp:coreProperties>
</file>